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4" r:id="rId4"/>
    <p:sldId id="307" r:id="rId5"/>
    <p:sldId id="308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78" r:id="rId14"/>
    <p:sldId id="265" r:id="rId15"/>
    <p:sldId id="272" r:id="rId16"/>
    <p:sldId id="271" r:id="rId17"/>
    <p:sldId id="273" r:id="rId18"/>
    <p:sldId id="276" r:id="rId19"/>
    <p:sldId id="274" r:id="rId20"/>
    <p:sldId id="280" r:id="rId21"/>
    <p:sldId id="306" r:id="rId22"/>
    <p:sldId id="342" r:id="rId23"/>
    <p:sldId id="343" r:id="rId24"/>
    <p:sldId id="344" r:id="rId25"/>
    <p:sldId id="345" r:id="rId26"/>
    <p:sldId id="348" r:id="rId27"/>
    <p:sldId id="346" r:id="rId28"/>
    <p:sldId id="303" r:id="rId29"/>
    <p:sldId id="304" r:id="rId30"/>
    <p:sldId id="305" r:id="rId31"/>
    <p:sldId id="347" r:id="rId32"/>
    <p:sldId id="269" r:id="rId33"/>
    <p:sldId id="275" r:id="rId34"/>
    <p:sldId id="283" r:id="rId35"/>
    <p:sldId id="268" r:id="rId36"/>
    <p:sldId id="279" r:id="rId37"/>
    <p:sldId id="288" r:id="rId38"/>
    <p:sldId id="267" r:id="rId39"/>
  </p:sldIdLst>
  <p:sldSz cx="12192000" cy="6858000"/>
  <p:notesSz cx="6858000" cy="9144000"/>
  <p:custDataLst>
    <p:tags r:id="rId4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5icod" initials="5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4" Type="http://schemas.openxmlformats.org/officeDocument/2006/relationships/tags" Target="tags/tag39.xml"/><Relationship Id="rId43" Type="http://schemas.openxmlformats.org/officeDocument/2006/relationships/commentAuthors" Target="commentAuthors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2C524E-E378-4452-BF0A-A0A3866BC767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0"/>
      <dgm:spPr/>
    </dgm:pt>
    <dgm:pt modelId="{7E8B1F82-EF80-457C-BED7-75A20D544121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编程</a:t>
          </a:r>
          <a:endParaRPr lang="zh-CN" altLang="en-US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能力</a:t>
          </a:r>
          <a:r>
            <a:rPr lang="zh-CN" altLang="en-US"/>
            <a:t/>
          </a:r>
          <a:endParaRPr lang="zh-CN" altLang="en-US"/>
        </a:p>
      </dgm:t>
    </dgm:pt>
    <dgm:pt modelId="{7A599613-81AA-4227-B23E-7E1424FCAFFD}" cxnId="{20BE6D7D-9C3F-4970-ACB8-5CC603DA8437}" type="parTrans">
      <dgm:prSet/>
      <dgm:spPr/>
    </dgm:pt>
    <dgm:pt modelId="{388FB089-8815-4CC5-BEC2-8351C6C4D26E}" cxnId="{20BE6D7D-9C3F-4970-ACB8-5CC603DA8437}" type="sibTrans">
      <dgm:prSet/>
      <dgm:spPr/>
    </dgm:pt>
    <dgm:pt modelId="{169B2B45-EE9E-4D5E-8F79-2395CEEDDEB9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提出</a:t>
          </a:r>
          <a:r>
            <a:rPr lang="zh-CN" altLang="en-US"/>
            <a:t>问题</a:t>
          </a:r>
          <a:r>
            <a:rPr lang="zh-CN" altLang="en-US"/>
            <a:t>的</a:t>
          </a:r>
          <a:r>
            <a:rPr lang="zh-CN" altLang="en-US"/>
            <a:t>能力</a:t>
          </a:r>
          <a:r>
            <a:rPr lang="zh-CN" altLang="en-US"/>
            <a:t/>
          </a:r>
          <a:endParaRPr lang="zh-CN" altLang="en-US"/>
        </a:p>
      </dgm:t>
    </dgm:pt>
    <dgm:pt modelId="{44DC231B-242F-49CA-BDE1-754DFB780424}" cxnId="{670CFB85-CB51-47BB-8AFD-6CD1F1EFCF36}" type="parTrans">
      <dgm:prSet/>
      <dgm:spPr/>
    </dgm:pt>
    <dgm:pt modelId="{9E53AD26-49D7-417F-B52F-7FBB3C332B0F}" cxnId="{670CFB85-CB51-47BB-8AFD-6CD1F1EFCF36}" type="sibTrans">
      <dgm:prSet/>
      <dgm:spPr/>
    </dgm:pt>
    <dgm:pt modelId="{A5CBED62-2D3A-4840-A346-4A151325BF8F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逻辑、</a:t>
          </a:r>
          <a:r>
            <a:rPr lang="zh-CN" altLang="en-US"/>
            <a:t>数学</a:t>
          </a:r>
          <a:r>
            <a:rPr lang="zh-CN" altLang="en-US"/>
            <a:t>能力</a:t>
          </a:r>
          <a:r>
            <a:rPr lang="zh-CN" altLang="en-US"/>
            <a:t/>
          </a:r>
          <a:endParaRPr lang="zh-CN" altLang="en-US"/>
        </a:p>
      </dgm:t>
    </dgm:pt>
    <dgm:pt modelId="{52B71577-2B98-4615-891F-0252EEC0143E}" cxnId="{EAA99275-A83C-4245-8207-46D41BD103ED}" type="parTrans">
      <dgm:prSet/>
      <dgm:spPr/>
    </dgm:pt>
    <dgm:pt modelId="{D3332EEB-0DA7-4D05-A841-61257CD17616}" cxnId="{EAA99275-A83C-4245-8207-46D41BD103ED}" type="sibTrans">
      <dgm:prSet/>
      <dgm:spPr/>
    </dgm:pt>
    <dgm:pt modelId="{0AC678EE-BF41-43CC-9251-D1217E80E25E}" type="pres">
      <dgm:prSet presAssocID="{152C524E-E378-4452-BF0A-A0A3866BC767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AADEDC73-ACB3-45A3-973A-ABF8505B3A7B}" type="pres">
      <dgm:prSet presAssocID="{7E8B1F82-EF80-457C-BED7-75A20D544121}" presName="gear1" presStyleLbl="node1" presStyleIdx="0" presStyleCnt="3">
        <dgm:presLayoutVars>
          <dgm:chMax val="1"/>
          <dgm:bulletEnabled val="1"/>
        </dgm:presLayoutVars>
      </dgm:prSet>
      <dgm:spPr/>
    </dgm:pt>
    <dgm:pt modelId="{FD5126D6-DA6F-4292-A1CD-B9B71E940B47}" type="pres">
      <dgm:prSet presAssocID="{7E8B1F82-EF80-457C-BED7-75A20D544121}" presName="gear1srcNode" presStyleCnt="0"/>
      <dgm:spPr/>
    </dgm:pt>
    <dgm:pt modelId="{38377115-3CED-4DD3-BBC1-2D3BAEE3F400}" type="pres">
      <dgm:prSet presAssocID="{7E8B1F82-EF80-457C-BED7-75A20D544121}" presName="gear1dstNode" presStyleCnt="0"/>
      <dgm:spPr/>
    </dgm:pt>
    <dgm:pt modelId="{F496F5E5-47DD-4BF1-BD06-1907B05D2EC1}" type="pres">
      <dgm:prSet presAssocID="{169B2B45-EE9E-4D5E-8F79-2395CEEDDEB9}" presName="gear2" presStyleLbl="node1" presStyleIdx="1" presStyleCnt="3">
        <dgm:presLayoutVars>
          <dgm:chMax val="1"/>
          <dgm:bulletEnabled val="1"/>
        </dgm:presLayoutVars>
      </dgm:prSet>
      <dgm:spPr/>
    </dgm:pt>
    <dgm:pt modelId="{4B2CC2E8-6009-4937-9137-ADD5DC8273ED}" type="pres">
      <dgm:prSet presAssocID="{169B2B45-EE9E-4D5E-8F79-2395CEEDDEB9}" presName="gear2srcNode" presStyleCnt="0"/>
      <dgm:spPr/>
    </dgm:pt>
    <dgm:pt modelId="{CC1B951D-68BA-4CD8-9775-AEFAFF502CFD}" type="pres">
      <dgm:prSet presAssocID="{169B2B45-EE9E-4D5E-8F79-2395CEEDDEB9}" presName="gear2dstNode" presStyleCnt="0"/>
      <dgm:spPr/>
    </dgm:pt>
    <dgm:pt modelId="{76CE85FB-F342-4BD1-9F0F-FFCA043EA794}" type="pres">
      <dgm:prSet presAssocID="{A5CBED62-2D3A-4840-A346-4A151325BF8F}" presName="gear3" presStyleLbl="node1" presStyleIdx="2" presStyleCnt="3"/>
      <dgm:spPr/>
    </dgm:pt>
    <dgm:pt modelId="{E95A3E6F-3909-46F0-88ED-FD2ABE60E921}" type="pres">
      <dgm:prSet presAssocID="{A5CBED62-2D3A-4840-A346-4A151325BF8F}" presName="gear3tx" presStyleCnt="0">
        <dgm:presLayoutVars>
          <dgm:chMax val="1"/>
          <dgm:bulletEnabled val="1"/>
        </dgm:presLayoutVars>
      </dgm:prSet>
      <dgm:spPr/>
    </dgm:pt>
    <dgm:pt modelId="{7B4C9C98-24B9-4C2D-AE2C-7DA6F48E3628}" type="pres">
      <dgm:prSet presAssocID="{A5CBED62-2D3A-4840-A346-4A151325BF8F}" presName="gear3srcNode" presStyleCnt="0"/>
      <dgm:spPr/>
    </dgm:pt>
    <dgm:pt modelId="{47C1C2C8-E8F0-4BEF-B213-33A25D32490E}" type="pres">
      <dgm:prSet presAssocID="{A5CBED62-2D3A-4840-A346-4A151325BF8F}" presName="gear3dstNode" presStyleCnt="0"/>
      <dgm:spPr/>
    </dgm:pt>
    <dgm:pt modelId="{4FAAE36F-7EB2-4031-8CB6-7228D4CF8085}" type="pres">
      <dgm:prSet presAssocID="{388FB089-8815-4CC5-BEC2-8351C6C4D26E}" presName="connector1" presStyleLbl="sibTrans2D1" presStyleIdx="0" presStyleCnt="3"/>
      <dgm:spPr/>
    </dgm:pt>
    <dgm:pt modelId="{E7D6F9AF-4641-422B-BA8E-29C15AC420EB}" type="pres">
      <dgm:prSet presAssocID="{9E53AD26-49D7-417F-B52F-7FBB3C332B0F}" presName="connector2" presStyleLbl="sibTrans2D1" presStyleIdx="1" presStyleCnt="3"/>
      <dgm:spPr/>
    </dgm:pt>
    <dgm:pt modelId="{FC1BADD2-F83B-463D-AD5E-D94B5D6E0055}" type="pres">
      <dgm:prSet presAssocID="{D3332EEB-0DA7-4D05-A841-61257CD17616}" presName="connector3" presStyleLbl="sibTrans2D1" presStyleIdx="2" presStyleCnt="3"/>
      <dgm:spPr/>
    </dgm:pt>
  </dgm:ptLst>
  <dgm:cxnLst>
    <dgm:cxn modelId="{20BE6D7D-9C3F-4970-ACB8-5CC603DA8437}" srcId="{152C524E-E378-4452-BF0A-A0A3866BC767}" destId="{7E8B1F82-EF80-457C-BED7-75A20D544121}" srcOrd="0" destOrd="0" parTransId="{7A599613-81AA-4227-B23E-7E1424FCAFFD}" sibTransId="{388FB089-8815-4CC5-BEC2-8351C6C4D26E}"/>
    <dgm:cxn modelId="{670CFB85-CB51-47BB-8AFD-6CD1F1EFCF36}" srcId="{152C524E-E378-4452-BF0A-A0A3866BC767}" destId="{169B2B45-EE9E-4D5E-8F79-2395CEEDDEB9}" srcOrd="1" destOrd="0" parTransId="{44DC231B-242F-49CA-BDE1-754DFB780424}" sibTransId="{9E53AD26-49D7-417F-B52F-7FBB3C332B0F}"/>
    <dgm:cxn modelId="{EAA99275-A83C-4245-8207-46D41BD103ED}" srcId="{152C524E-E378-4452-BF0A-A0A3866BC767}" destId="{A5CBED62-2D3A-4840-A346-4A151325BF8F}" srcOrd="2" destOrd="0" parTransId="{52B71577-2B98-4615-891F-0252EEC0143E}" sibTransId="{D3332EEB-0DA7-4D05-A841-61257CD17616}"/>
    <dgm:cxn modelId="{0B7714DC-770B-4208-99BC-7800857DC624}" type="presOf" srcId="{152C524E-E378-4452-BF0A-A0A3866BC767}" destId="{0AC678EE-BF41-43CC-9251-D1217E80E25E}" srcOrd="0" destOrd="0" presId="urn:microsoft.com/office/officeart/2005/8/layout/gear1"/>
    <dgm:cxn modelId="{DECEDB53-B529-4203-B53D-16E28A18B59D}" type="presParOf" srcId="{0AC678EE-BF41-43CC-9251-D1217E80E25E}" destId="{AADEDC73-ACB3-45A3-973A-ABF8505B3A7B}" srcOrd="0" destOrd="0" presId="urn:microsoft.com/office/officeart/2005/8/layout/gear1"/>
    <dgm:cxn modelId="{958A377E-526F-414C-B3B1-6991BC502DAC}" type="presOf" srcId="{7E8B1F82-EF80-457C-BED7-75A20D544121}" destId="{AADEDC73-ACB3-45A3-973A-ABF8505B3A7B}" srcOrd="0" destOrd="0" presId="urn:microsoft.com/office/officeart/2005/8/layout/gear1"/>
    <dgm:cxn modelId="{98C5037A-014D-423C-B25C-11C0099E1B52}" type="presParOf" srcId="{0AC678EE-BF41-43CC-9251-D1217E80E25E}" destId="{FD5126D6-DA6F-4292-A1CD-B9B71E940B47}" srcOrd="1" destOrd="0" presId="urn:microsoft.com/office/officeart/2005/8/layout/gear1"/>
    <dgm:cxn modelId="{050054EE-0BA0-43B2-93FF-A268E02462BE}" type="presOf" srcId="{7E8B1F82-EF80-457C-BED7-75A20D544121}" destId="{FD5126D6-DA6F-4292-A1CD-B9B71E940B47}" srcOrd="0" destOrd="0" presId="urn:microsoft.com/office/officeart/2005/8/layout/gear1"/>
    <dgm:cxn modelId="{ADD8CDC0-148C-4EF4-87D1-FA2BB44734F5}" type="presParOf" srcId="{0AC678EE-BF41-43CC-9251-D1217E80E25E}" destId="{38377115-3CED-4DD3-BBC1-2D3BAEE3F400}" srcOrd="2" destOrd="0" presId="urn:microsoft.com/office/officeart/2005/8/layout/gear1"/>
    <dgm:cxn modelId="{3ABF1A6C-BFE7-44D4-966B-0B6D08168B0F}" type="presOf" srcId="{7E8B1F82-EF80-457C-BED7-75A20D544121}" destId="{38377115-3CED-4DD3-BBC1-2D3BAEE3F400}" srcOrd="0" destOrd="0" presId="urn:microsoft.com/office/officeart/2005/8/layout/gear1"/>
    <dgm:cxn modelId="{6EB64685-29B4-45F3-B8C2-CD0A0BAA1E8F}" type="presParOf" srcId="{0AC678EE-BF41-43CC-9251-D1217E80E25E}" destId="{F496F5E5-47DD-4BF1-BD06-1907B05D2EC1}" srcOrd="3" destOrd="0" presId="urn:microsoft.com/office/officeart/2005/8/layout/gear1"/>
    <dgm:cxn modelId="{DB138D78-2A6A-4547-9DB5-34CA43FEBF4E}" type="presOf" srcId="{169B2B45-EE9E-4D5E-8F79-2395CEEDDEB9}" destId="{F496F5E5-47DD-4BF1-BD06-1907B05D2EC1}" srcOrd="0" destOrd="0" presId="urn:microsoft.com/office/officeart/2005/8/layout/gear1"/>
    <dgm:cxn modelId="{92C77644-D9B9-4E62-9B81-69B4BCB73D76}" type="presParOf" srcId="{0AC678EE-BF41-43CC-9251-D1217E80E25E}" destId="{4B2CC2E8-6009-4937-9137-ADD5DC8273ED}" srcOrd="4" destOrd="0" presId="urn:microsoft.com/office/officeart/2005/8/layout/gear1"/>
    <dgm:cxn modelId="{96630C96-35F3-409F-938C-6B9210CA67E2}" type="presOf" srcId="{169B2B45-EE9E-4D5E-8F79-2395CEEDDEB9}" destId="{4B2CC2E8-6009-4937-9137-ADD5DC8273ED}" srcOrd="0" destOrd="0" presId="urn:microsoft.com/office/officeart/2005/8/layout/gear1"/>
    <dgm:cxn modelId="{5ECC62C1-1AEC-4BE6-A8EC-827E3E08AE73}" type="presParOf" srcId="{0AC678EE-BF41-43CC-9251-D1217E80E25E}" destId="{CC1B951D-68BA-4CD8-9775-AEFAFF502CFD}" srcOrd="5" destOrd="0" presId="urn:microsoft.com/office/officeart/2005/8/layout/gear1"/>
    <dgm:cxn modelId="{7AEE2780-6938-42C5-BF40-E065747F0078}" type="presOf" srcId="{169B2B45-EE9E-4D5E-8F79-2395CEEDDEB9}" destId="{CC1B951D-68BA-4CD8-9775-AEFAFF502CFD}" srcOrd="0" destOrd="0" presId="urn:microsoft.com/office/officeart/2005/8/layout/gear1"/>
    <dgm:cxn modelId="{5908C904-F455-4B62-92AF-BCF3A5B0DF8E}" type="presParOf" srcId="{0AC678EE-BF41-43CC-9251-D1217E80E25E}" destId="{76CE85FB-F342-4BD1-9F0F-FFCA043EA794}" srcOrd="6" destOrd="0" presId="urn:microsoft.com/office/officeart/2005/8/layout/gear1"/>
    <dgm:cxn modelId="{BEDFC85E-04B4-48BC-9432-73C395AFC8D0}" type="presOf" srcId="{A5CBED62-2D3A-4840-A346-4A151325BF8F}" destId="{76CE85FB-F342-4BD1-9F0F-FFCA043EA794}" srcOrd="0" destOrd="0" presId="urn:microsoft.com/office/officeart/2005/8/layout/gear1"/>
    <dgm:cxn modelId="{3E732C78-2F4C-4F6C-B9ED-499D202E86AA}" type="presParOf" srcId="{0AC678EE-BF41-43CC-9251-D1217E80E25E}" destId="{E95A3E6F-3909-46F0-88ED-FD2ABE60E921}" srcOrd="7" destOrd="0" presId="urn:microsoft.com/office/officeart/2005/8/layout/gear1"/>
    <dgm:cxn modelId="{29757B5C-F64E-48BD-98DF-3A3910F46073}" type="presOf" srcId="{A5CBED62-2D3A-4840-A346-4A151325BF8F}" destId="{E95A3E6F-3909-46F0-88ED-FD2ABE60E921}" srcOrd="1" destOrd="0" presId="urn:microsoft.com/office/officeart/2005/8/layout/gear1"/>
    <dgm:cxn modelId="{34AB005D-3431-429D-9DF0-46095C8A2ABA}" type="presParOf" srcId="{0AC678EE-BF41-43CC-9251-D1217E80E25E}" destId="{7B4C9C98-24B9-4C2D-AE2C-7DA6F48E3628}" srcOrd="8" destOrd="0" presId="urn:microsoft.com/office/officeart/2005/8/layout/gear1"/>
    <dgm:cxn modelId="{6C19E684-2118-4CA6-A370-98B51942E3AF}" type="presOf" srcId="{A5CBED62-2D3A-4840-A346-4A151325BF8F}" destId="{7B4C9C98-24B9-4C2D-AE2C-7DA6F48E3628}" srcOrd="0" destOrd="0" presId="urn:microsoft.com/office/officeart/2005/8/layout/gear1"/>
    <dgm:cxn modelId="{8E838934-9F3D-4CA1-8E8F-637CAA62D636}" type="presParOf" srcId="{0AC678EE-BF41-43CC-9251-D1217E80E25E}" destId="{47C1C2C8-E8F0-4BEF-B213-33A25D32490E}" srcOrd="9" destOrd="0" presId="urn:microsoft.com/office/officeart/2005/8/layout/gear1"/>
    <dgm:cxn modelId="{47E61360-9314-47A2-8971-3C2A94E703FB}" type="presOf" srcId="{A5CBED62-2D3A-4840-A346-4A151325BF8F}" destId="{47C1C2C8-E8F0-4BEF-B213-33A25D32490E}" srcOrd="0" destOrd="0" presId="urn:microsoft.com/office/officeart/2005/8/layout/gear1"/>
    <dgm:cxn modelId="{3FA89ABE-1ADE-4EEF-B514-9F5DB22AB49F}" type="presParOf" srcId="{0AC678EE-BF41-43CC-9251-D1217E80E25E}" destId="{4FAAE36F-7EB2-4031-8CB6-7228D4CF8085}" srcOrd="10" destOrd="0" presId="urn:microsoft.com/office/officeart/2005/8/layout/gear1"/>
    <dgm:cxn modelId="{634153F9-7AD1-4073-AC79-7BE1B16FEDCE}" type="presOf" srcId="{388FB089-8815-4CC5-BEC2-8351C6C4D26E}" destId="{4FAAE36F-7EB2-4031-8CB6-7228D4CF8085}" srcOrd="0" destOrd="0" presId="urn:microsoft.com/office/officeart/2005/8/layout/gear1"/>
    <dgm:cxn modelId="{62096CA5-A3A9-4AFE-99A7-8465D1424F29}" type="presParOf" srcId="{0AC678EE-BF41-43CC-9251-D1217E80E25E}" destId="{E7D6F9AF-4641-422B-BA8E-29C15AC420EB}" srcOrd="11" destOrd="0" presId="urn:microsoft.com/office/officeart/2005/8/layout/gear1"/>
    <dgm:cxn modelId="{95E96C6C-5279-434D-BA29-A49013A1F6CB}" type="presOf" srcId="{9E53AD26-49D7-417F-B52F-7FBB3C332B0F}" destId="{E7D6F9AF-4641-422B-BA8E-29C15AC420EB}" srcOrd="0" destOrd="0" presId="urn:microsoft.com/office/officeart/2005/8/layout/gear1"/>
    <dgm:cxn modelId="{901A6C50-B6E0-41E7-824D-E40D7ACE6F7D}" type="presParOf" srcId="{0AC678EE-BF41-43CC-9251-D1217E80E25E}" destId="{FC1BADD2-F83B-463D-AD5E-D94B5D6E0055}" srcOrd="12" destOrd="0" presId="urn:microsoft.com/office/officeart/2005/8/layout/gear1"/>
    <dgm:cxn modelId="{92340634-AFB6-46F4-8D6D-450F97163AA1}" type="presOf" srcId="{D3332EEB-0DA7-4D05-A841-61257CD17616}" destId="{FC1BADD2-F83B-463D-AD5E-D94B5D6E0055}" srcOrd="0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C16A6D-FBE4-4D7D-8924-1A868E3E39A5}" type="doc">
      <dgm:prSet loTypeId="urn:microsoft.com/office/officeart/2005/8/layout/equation1" loCatId="relationship" qsTypeId="urn:microsoft.com/office/officeart/2005/8/quickstyle/simple1" qsCatId="simple" csTypeId="urn:microsoft.com/office/officeart/2005/8/colors/accent1_2" csCatId="accent1" phldr="0"/>
      <dgm:spPr/>
    </dgm:pt>
    <dgm:pt modelId="{581580C3-2AD7-4027-A070-853644A6AD63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课下</a:t>
          </a:r>
          <a:r>
            <a:rPr lang="zh-CN" altLang="en-US"/>
            <a:t>编程</a:t>
          </a:r>
          <a:r>
            <a:rPr lang="zh-CN" altLang="en-US"/>
            <a:t/>
          </a:r>
          <a:endParaRPr lang="zh-CN" altLang="en-US"/>
        </a:p>
      </dgm:t>
    </dgm:pt>
    <dgm:pt modelId="{DB71C421-2C04-4A27-A16A-8A2D4CEF38D7}" cxnId="{AE54CCA1-8425-45A8-9DBE-47A54255E86A}" type="parTrans">
      <dgm:prSet/>
      <dgm:spPr/>
    </dgm:pt>
    <dgm:pt modelId="{C6CA7FBF-0A96-4697-A004-AF5EA54741E9}" cxnId="{AE54CCA1-8425-45A8-9DBE-47A54255E86A}" type="sibTrans">
      <dgm:prSet/>
      <dgm:spPr/>
      <dgm:t>
        <a:bodyPr/>
        <a:p>
          <a:endParaRPr lang="zh-CN" altLang="en-US"/>
        </a:p>
      </dgm:t>
    </dgm:pt>
    <dgm:pt modelId="{CE5E2533-9287-424E-9BBB-99100BB555BE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课</a:t>
          </a:r>
          <a:r>
            <a:rPr lang="zh-CN" altLang="en-US"/>
            <a:t>堂</a:t>
          </a:r>
          <a:endParaRPr lang="zh-CN" altLang="en-US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考试</a:t>
          </a:r>
          <a:r>
            <a:rPr lang="zh-CN" altLang="en-US"/>
            <a:t/>
          </a:r>
          <a:endParaRPr lang="zh-CN" altLang="en-US"/>
        </a:p>
      </dgm:t>
    </dgm:pt>
    <dgm:pt modelId="{DF2F75AC-DBBC-41CA-9907-37CAD7ACE6FD}" cxnId="{FDB5AED9-9C5E-424C-BA46-DEA4A2842DA6}" type="parTrans">
      <dgm:prSet/>
      <dgm:spPr/>
    </dgm:pt>
    <dgm:pt modelId="{50EA5145-449C-4B3D-AF43-7C8E897ECF58}" cxnId="{FDB5AED9-9C5E-424C-BA46-DEA4A2842DA6}" type="sibTrans">
      <dgm:prSet/>
      <dgm:spPr/>
      <dgm:t>
        <a:bodyPr/>
        <a:p>
          <a:endParaRPr lang="zh-CN" altLang="en-US"/>
        </a:p>
      </dgm:t>
    </dgm:pt>
    <dgm:pt modelId="{4A9495EA-F159-42B0-8FBA-37EA03112423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成绩</a:t>
          </a:r>
          <a:r>
            <a:rPr lang="zh-CN" altLang="en-US"/>
            <a:t/>
          </a:r>
          <a:endParaRPr lang="zh-CN" altLang="en-US"/>
        </a:p>
      </dgm:t>
    </dgm:pt>
    <dgm:pt modelId="{6C1C5DA7-2DF7-401C-8FD1-C92A83243071}" cxnId="{B26D0576-3D84-4907-9D25-0008901BAFE4}" type="parTrans">
      <dgm:prSet/>
      <dgm:spPr/>
    </dgm:pt>
    <dgm:pt modelId="{5C750A99-5016-4522-ABB3-8CBA84A2CE1F}" cxnId="{B26D0576-3D84-4907-9D25-0008901BAFE4}" type="sibTrans">
      <dgm:prSet/>
      <dgm:spPr/>
    </dgm:pt>
    <dgm:pt modelId="{1FCEDCE4-88CC-4712-BBBC-6B84BD66B74B}" type="pres">
      <dgm:prSet presAssocID="{4CC16A6D-FBE4-4D7D-8924-1A868E3E39A5}" presName="linearFlow" presStyleCnt="0">
        <dgm:presLayoutVars>
          <dgm:dir/>
          <dgm:resizeHandles val="exact"/>
        </dgm:presLayoutVars>
      </dgm:prSet>
      <dgm:spPr/>
    </dgm:pt>
    <dgm:pt modelId="{9E2ED5AF-ED0B-42AC-8931-92524B23DC6C}" type="pres">
      <dgm:prSet presAssocID="{581580C3-2AD7-4027-A070-853644A6AD63}" presName="node" presStyleLbl="node1" presStyleIdx="0" presStyleCnt="3">
        <dgm:presLayoutVars>
          <dgm:bulletEnabled val="1"/>
        </dgm:presLayoutVars>
      </dgm:prSet>
      <dgm:spPr/>
    </dgm:pt>
    <dgm:pt modelId="{9CA9B672-4493-46EB-991F-452E90CF40BD}" type="pres">
      <dgm:prSet presAssocID="{C6CA7FBF-0A96-4697-A004-AF5EA54741E9}" presName="spacerL" presStyleCnt="0"/>
      <dgm:spPr/>
    </dgm:pt>
    <dgm:pt modelId="{9D0A0829-D75B-4023-B25E-249C847BBB02}" type="pres">
      <dgm:prSet presAssocID="{C6CA7FBF-0A96-4697-A004-AF5EA54741E9}" presName="sibTrans" presStyleLbl="sibTrans2D1" presStyleIdx="0" presStyleCnt="2"/>
      <dgm:spPr/>
    </dgm:pt>
    <dgm:pt modelId="{60BDDED0-C980-40A3-963C-4E7332F3BF20}" type="pres">
      <dgm:prSet presAssocID="{C6CA7FBF-0A96-4697-A004-AF5EA54741E9}" presName="spacerR" presStyleCnt="0"/>
      <dgm:spPr/>
    </dgm:pt>
    <dgm:pt modelId="{7D35403D-EAAE-44AC-83DF-5EA15CDF3026}" type="pres">
      <dgm:prSet presAssocID="{CE5E2533-9287-424E-9BBB-99100BB555BE}" presName="node" presStyleLbl="node1" presStyleIdx="1" presStyleCnt="3">
        <dgm:presLayoutVars>
          <dgm:bulletEnabled val="1"/>
        </dgm:presLayoutVars>
      </dgm:prSet>
      <dgm:spPr/>
    </dgm:pt>
    <dgm:pt modelId="{8B93EFF9-4E14-4E33-B012-0C11DB3D7742}" type="pres">
      <dgm:prSet presAssocID="{50EA5145-449C-4B3D-AF43-7C8E897ECF58}" presName="spacerL" presStyleCnt="0"/>
      <dgm:spPr/>
    </dgm:pt>
    <dgm:pt modelId="{0EEA513F-368F-429D-B181-8D03EF33D12E}" type="pres">
      <dgm:prSet presAssocID="{50EA5145-449C-4B3D-AF43-7C8E897ECF58}" presName="sibTrans" presStyleLbl="sibTrans2D1" presStyleIdx="1" presStyleCnt="2"/>
      <dgm:spPr/>
    </dgm:pt>
    <dgm:pt modelId="{8CF65313-C216-417D-87C5-1F985DC8C3E6}" type="pres">
      <dgm:prSet presAssocID="{50EA5145-449C-4B3D-AF43-7C8E897ECF58}" presName="spacerR" presStyleCnt="0"/>
      <dgm:spPr/>
    </dgm:pt>
    <dgm:pt modelId="{B586FDC3-05D8-4C83-99A7-65CA5D80A3D8}" type="pres">
      <dgm:prSet presAssocID="{4A9495EA-F159-42B0-8FBA-37EA03112423}" presName="node" presStyleLbl="node1" presStyleIdx="2" presStyleCnt="3">
        <dgm:presLayoutVars>
          <dgm:bulletEnabled val="1"/>
        </dgm:presLayoutVars>
      </dgm:prSet>
      <dgm:spPr/>
    </dgm:pt>
  </dgm:ptLst>
  <dgm:cxnLst>
    <dgm:cxn modelId="{AE54CCA1-8425-45A8-9DBE-47A54255E86A}" srcId="{4CC16A6D-FBE4-4D7D-8924-1A868E3E39A5}" destId="{581580C3-2AD7-4027-A070-853644A6AD63}" srcOrd="0" destOrd="0" parTransId="{DB71C421-2C04-4A27-A16A-8A2D4CEF38D7}" sibTransId="{C6CA7FBF-0A96-4697-A004-AF5EA54741E9}"/>
    <dgm:cxn modelId="{FDB5AED9-9C5E-424C-BA46-DEA4A2842DA6}" srcId="{4CC16A6D-FBE4-4D7D-8924-1A868E3E39A5}" destId="{CE5E2533-9287-424E-9BBB-99100BB555BE}" srcOrd="1" destOrd="0" parTransId="{DF2F75AC-DBBC-41CA-9907-37CAD7ACE6FD}" sibTransId="{50EA5145-449C-4B3D-AF43-7C8E897ECF58}"/>
    <dgm:cxn modelId="{B26D0576-3D84-4907-9D25-0008901BAFE4}" srcId="{4CC16A6D-FBE4-4D7D-8924-1A868E3E39A5}" destId="{4A9495EA-F159-42B0-8FBA-37EA03112423}" srcOrd="2" destOrd="0" parTransId="{6C1C5DA7-2DF7-401C-8FD1-C92A83243071}" sibTransId="{5C750A99-5016-4522-ABB3-8CBA84A2CE1F}"/>
    <dgm:cxn modelId="{B7D0AFDC-3ED5-4157-9E26-F8C24A6A4AA2}" type="presOf" srcId="{4CC16A6D-FBE4-4D7D-8924-1A868E3E39A5}" destId="{1FCEDCE4-88CC-4712-BBBC-6B84BD66B74B}" srcOrd="0" destOrd="0" presId="urn:microsoft.com/office/officeart/2005/8/layout/equation1"/>
    <dgm:cxn modelId="{9758EFF2-B8EB-4EEC-B6C2-F2A7530EB68D}" type="presParOf" srcId="{1FCEDCE4-88CC-4712-BBBC-6B84BD66B74B}" destId="{9E2ED5AF-ED0B-42AC-8931-92524B23DC6C}" srcOrd="0" destOrd="0" presId="urn:microsoft.com/office/officeart/2005/8/layout/equation1"/>
    <dgm:cxn modelId="{80BE2C66-4617-4CB7-8E6A-346C3E459726}" type="presOf" srcId="{581580C3-2AD7-4027-A070-853644A6AD63}" destId="{9E2ED5AF-ED0B-42AC-8931-92524B23DC6C}" srcOrd="0" destOrd="0" presId="urn:microsoft.com/office/officeart/2005/8/layout/equation1"/>
    <dgm:cxn modelId="{AE4C6191-DCFC-4C2A-B2D6-F885E793B2AF}" type="presParOf" srcId="{1FCEDCE4-88CC-4712-BBBC-6B84BD66B74B}" destId="{9CA9B672-4493-46EB-991F-452E90CF40BD}" srcOrd="1" destOrd="0" presId="urn:microsoft.com/office/officeart/2005/8/layout/equation1"/>
    <dgm:cxn modelId="{28743751-8AB1-4073-B9BC-DD0C38A44368}" type="presParOf" srcId="{1FCEDCE4-88CC-4712-BBBC-6B84BD66B74B}" destId="{9D0A0829-D75B-4023-B25E-249C847BBB02}" srcOrd="2" destOrd="0" presId="urn:microsoft.com/office/officeart/2005/8/layout/equation1"/>
    <dgm:cxn modelId="{97147BA4-1B07-4DD1-BA6D-0897F75D3E03}" type="presOf" srcId="{C6CA7FBF-0A96-4697-A004-AF5EA54741E9}" destId="{9D0A0829-D75B-4023-B25E-249C847BBB02}" srcOrd="0" destOrd="0" presId="urn:microsoft.com/office/officeart/2005/8/layout/equation1"/>
    <dgm:cxn modelId="{2FC48150-F748-4AE6-B1DB-0AC5ACE0B373}" type="presParOf" srcId="{1FCEDCE4-88CC-4712-BBBC-6B84BD66B74B}" destId="{60BDDED0-C980-40A3-963C-4E7332F3BF20}" srcOrd="3" destOrd="0" presId="urn:microsoft.com/office/officeart/2005/8/layout/equation1"/>
    <dgm:cxn modelId="{4BD5E1CD-634F-445E-95A5-927C84A978DC}" type="presParOf" srcId="{1FCEDCE4-88CC-4712-BBBC-6B84BD66B74B}" destId="{7D35403D-EAAE-44AC-83DF-5EA15CDF3026}" srcOrd="4" destOrd="0" presId="urn:microsoft.com/office/officeart/2005/8/layout/equation1"/>
    <dgm:cxn modelId="{C8DC8900-5B51-44CB-82C9-8465BD89D8B1}" type="presOf" srcId="{CE5E2533-9287-424E-9BBB-99100BB555BE}" destId="{7D35403D-EAAE-44AC-83DF-5EA15CDF3026}" srcOrd="0" destOrd="0" presId="urn:microsoft.com/office/officeart/2005/8/layout/equation1"/>
    <dgm:cxn modelId="{A673658B-F9F1-40E8-9365-47E68DD90F79}" type="presParOf" srcId="{1FCEDCE4-88CC-4712-BBBC-6B84BD66B74B}" destId="{8B93EFF9-4E14-4E33-B012-0C11DB3D7742}" srcOrd="5" destOrd="0" presId="urn:microsoft.com/office/officeart/2005/8/layout/equation1"/>
    <dgm:cxn modelId="{A9C6BC80-0033-46A9-8204-F29C4EC80A62}" type="presParOf" srcId="{1FCEDCE4-88CC-4712-BBBC-6B84BD66B74B}" destId="{0EEA513F-368F-429D-B181-8D03EF33D12E}" srcOrd="6" destOrd="0" presId="urn:microsoft.com/office/officeart/2005/8/layout/equation1"/>
    <dgm:cxn modelId="{7DB729F5-5587-45A5-ACF8-33CCEAC29D0E}" type="presOf" srcId="{50EA5145-449C-4B3D-AF43-7C8E897ECF58}" destId="{0EEA513F-368F-429D-B181-8D03EF33D12E}" srcOrd="0" destOrd="0" presId="urn:microsoft.com/office/officeart/2005/8/layout/equation1"/>
    <dgm:cxn modelId="{C5030836-C69A-4079-A285-206F0F8DA801}" type="presParOf" srcId="{1FCEDCE4-88CC-4712-BBBC-6B84BD66B74B}" destId="{8CF65313-C216-417D-87C5-1F985DC8C3E6}" srcOrd="7" destOrd="0" presId="urn:microsoft.com/office/officeart/2005/8/layout/equation1"/>
    <dgm:cxn modelId="{FA3A3EAF-7AC3-4D33-A251-FD113C0E9A00}" type="presParOf" srcId="{1FCEDCE4-88CC-4712-BBBC-6B84BD66B74B}" destId="{B586FDC3-05D8-4C83-99A7-65CA5D80A3D8}" srcOrd="8" destOrd="0" presId="urn:microsoft.com/office/officeart/2005/8/layout/equation1"/>
    <dgm:cxn modelId="{06EAD133-9C19-4710-8BB4-57051E2D05CD}" type="presOf" srcId="{4A9495EA-F159-42B0-8FBA-37EA03112423}" destId="{B586FDC3-05D8-4C83-99A7-65CA5D80A3D8}" srcOrd="0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A0C4C82-EB2B-4CC7-89D2-862865A0971F}" type="doc">
      <dgm:prSet loTypeId="urn:microsoft.com/office/officeart/2005/8/layout/venn2" loCatId="relationship" qsTypeId="urn:microsoft.com/office/officeart/2005/8/quickstyle/simple1" qsCatId="simple" csTypeId="urn:microsoft.com/office/officeart/2005/8/colors/accent1_2" csCatId="accent1" phldr="0"/>
      <dgm:spPr/>
      <dgm:t>
        <a:bodyPr/>
        <a:p>
          <a:endParaRPr lang="zh-CN" altLang="en-US"/>
        </a:p>
      </dgm:t>
    </dgm:pt>
    <dgm:pt modelId="{E22E65A9-1555-417F-9283-66F8126E4649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非</a:t>
          </a:r>
          <a:r>
            <a:rPr lang="zh-CN" altLang="en-US"/>
            <a:t>技术</a:t>
          </a:r>
          <a:r>
            <a:rPr lang="zh-CN" altLang="en-US"/>
            <a:t/>
          </a:r>
          <a:endParaRPr lang="zh-CN" altLang="en-US"/>
        </a:p>
      </dgm:t>
    </dgm:pt>
    <dgm:pt modelId="{BCBC0FFB-CA41-4DB3-B5A4-630BACEF34D1}" cxnId="{9205E7D9-DF05-409F-90E2-456F87EB6A34}" type="parTrans">
      <dgm:prSet/>
      <dgm:spPr/>
      <dgm:t>
        <a:bodyPr/>
        <a:p>
          <a:endParaRPr lang="zh-CN" altLang="en-US"/>
        </a:p>
      </dgm:t>
    </dgm:pt>
    <dgm:pt modelId="{77BB2130-5A78-4E80-8AEF-67C24B27E358}" cxnId="{9205E7D9-DF05-409F-90E2-456F87EB6A34}" type="sibTrans">
      <dgm:prSet/>
      <dgm:spPr/>
      <dgm:t>
        <a:bodyPr/>
        <a:p>
          <a:endParaRPr lang="zh-CN" altLang="en-US"/>
        </a:p>
      </dgm:t>
    </dgm:pt>
    <dgm:pt modelId="{13CED81B-493C-488E-A1F9-EE6BB5774458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低</a:t>
          </a:r>
          <a:r>
            <a:rPr lang="zh-CN" altLang="en-US"/>
            <a:t>技术</a:t>
          </a:r>
          <a:r>
            <a:rPr lang="zh-CN" altLang="en-US"/>
            <a:t/>
          </a:r>
          <a:endParaRPr lang="zh-CN" altLang="en-US"/>
        </a:p>
      </dgm:t>
    </dgm:pt>
    <dgm:pt modelId="{AB58FB69-4F73-4816-AC2E-A0F4EAD1E1B3}" cxnId="{1B09D266-E873-4C95-B6BA-5EF05C90320E}" type="parTrans">
      <dgm:prSet/>
      <dgm:spPr/>
      <dgm:t>
        <a:bodyPr/>
        <a:p>
          <a:endParaRPr lang="zh-CN" altLang="en-US"/>
        </a:p>
      </dgm:t>
    </dgm:pt>
    <dgm:pt modelId="{713F5883-48B7-4EE1-8706-B8735CD75934}" cxnId="{1B09D266-E873-4C95-B6BA-5EF05C90320E}" type="sibTrans">
      <dgm:prSet/>
      <dgm:spPr/>
      <dgm:t>
        <a:bodyPr/>
        <a:p>
          <a:endParaRPr lang="zh-CN" altLang="en-US"/>
        </a:p>
      </dgm:t>
    </dgm:pt>
    <dgm:pt modelId="{31AA114F-04D8-4798-AE8E-DFBC06443F20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中</a:t>
          </a:r>
          <a:r>
            <a:rPr lang="zh-CN" altLang="en-US"/>
            <a:t>技术</a:t>
          </a:r>
          <a:r>
            <a:rPr lang="zh-CN" altLang="en-US"/>
            <a:t/>
          </a:r>
          <a:endParaRPr lang="zh-CN" altLang="en-US"/>
        </a:p>
      </dgm:t>
    </dgm:pt>
    <dgm:pt modelId="{ED0CB551-7202-4C1F-B4AB-275E3E5D6868}" cxnId="{1335F32B-47B8-4BE2-AF02-64BDCB4B731B}" type="parTrans">
      <dgm:prSet/>
      <dgm:spPr/>
      <dgm:t>
        <a:bodyPr/>
        <a:p>
          <a:endParaRPr lang="zh-CN" altLang="en-US"/>
        </a:p>
      </dgm:t>
    </dgm:pt>
    <dgm:pt modelId="{C9C87DC9-D3FA-446B-8511-3848C8B55EEE}" cxnId="{1335F32B-47B8-4BE2-AF02-64BDCB4B731B}" type="sibTrans">
      <dgm:prSet/>
      <dgm:spPr/>
      <dgm:t>
        <a:bodyPr/>
        <a:p>
          <a:endParaRPr lang="zh-CN" altLang="en-US"/>
        </a:p>
      </dgm:t>
    </dgm:pt>
    <dgm:pt modelId="{16B437AA-799C-427F-B986-4374C482B543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高</a:t>
          </a:r>
          <a:r>
            <a:rPr lang="zh-CN" altLang="en-US"/>
            <a:t>技术</a:t>
          </a:r>
          <a:r>
            <a:rPr lang="zh-CN" altLang="en-US"/>
            <a:t/>
          </a:r>
          <a:endParaRPr lang="zh-CN" altLang="en-US"/>
        </a:p>
      </dgm:t>
    </dgm:pt>
    <dgm:pt modelId="{E3D9B19F-CCE9-42A4-9DFE-A4DB656147CE}" cxnId="{2AA27FDB-D546-44C9-9E9E-41173B8021CE}" type="parTrans">
      <dgm:prSet/>
      <dgm:spPr/>
      <dgm:t>
        <a:bodyPr/>
        <a:p>
          <a:endParaRPr lang="zh-CN" altLang="en-US"/>
        </a:p>
      </dgm:t>
    </dgm:pt>
    <dgm:pt modelId="{4D9CE16A-6247-4D17-9D99-C3B0220DDEFC}" cxnId="{2AA27FDB-D546-44C9-9E9E-41173B8021CE}" type="sibTrans">
      <dgm:prSet/>
      <dgm:spPr/>
      <dgm:t>
        <a:bodyPr/>
        <a:p>
          <a:endParaRPr lang="zh-CN" altLang="en-US"/>
        </a:p>
      </dgm:t>
    </dgm:pt>
    <dgm:pt modelId="{0E486A5C-BE34-45FE-B096-B0B721B7E9BA}" type="pres">
      <dgm:prSet presAssocID="{2A0C4C82-EB2B-4CC7-89D2-862865A0971F}" presName="Name0" presStyleCnt="0">
        <dgm:presLayoutVars>
          <dgm:chMax val="7"/>
          <dgm:resizeHandles val="exact"/>
        </dgm:presLayoutVars>
      </dgm:prSet>
      <dgm:spPr/>
    </dgm:pt>
    <dgm:pt modelId="{1864773F-4CFD-45B4-B98C-14D1DB606852}" type="pres">
      <dgm:prSet presAssocID="{2A0C4C82-EB2B-4CC7-89D2-862865A0971F}" presName="comp1" presStyleCnt="0"/>
      <dgm:spPr/>
    </dgm:pt>
    <dgm:pt modelId="{A56EDA3E-7953-4AA3-9354-05F451EB6B68}" type="pres">
      <dgm:prSet presAssocID="{2A0C4C82-EB2B-4CC7-89D2-862865A0971F}" presName="circle1" presStyleLbl="node1" presStyleIdx="0" presStyleCnt="4"/>
      <dgm:spPr/>
    </dgm:pt>
    <dgm:pt modelId="{BF5BA277-7838-434E-B219-55FA8F2456B4}" type="pres">
      <dgm:prSet presAssocID="{2A0C4C82-EB2B-4CC7-89D2-862865A0971F}" presName="c1text" presStyleCnt="0">
        <dgm:presLayoutVars>
          <dgm:bulletEnabled val="1"/>
        </dgm:presLayoutVars>
      </dgm:prSet>
      <dgm:spPr/>
    </dgm:pt>
    <dgm:pt modelId="{BEDCE6B3-3BFC-4779-AD2D-BC8444385C49}" type="pres">
      <dgm:prSet presAssocID="{2A0C4C82-EB2B-4CC7-89D2-862865A0971F}" presName="comp2" presStyleCnt="0"/>
      <dgm:spPr/>
    </dgm:pt>
    <dgm:pt modelId="{BA5C09D7-4716-4992-ADEB-3511B1F27097}" type="pres">
      <dgm:prSet presAssocID="{2A0C4C82-EB2B-4CC7-89D2-862865A0971F}" presName="circle2" presStyleLbl="node1" presStyleIdx="1" presStyleCnt="4"/>
      <dgm:spPr/>
    </dgm:pt>
    <dgm:pt modelId="{AE461137-9FB8-4B97-837A-96EC8B5F2806}" type="pres">
      <dgm:prSet presAssocID="{2A0C4C82-EB2B-4CC7-89D2-862865A0971F}" presName="c2text" presStyleCnt="0">
        <dgm:presLayoutVars>
          <dgm:bulletEnabled val="1"/>
        </dgm:presLayoutVars>
      </dgm:prSet>
      <dgm:spPr/>
    </dgm:pt>
    <dgm:pt modelId="{75967305-73AC-4FB0-801A-916324E83C16}" type="pres">
      <dgm:prSet presAssocID="{2A0C4C82-EB2B-4CC7-89D2-862865A0971F}" presName="comp3" presStyleCnt="0"/>
      <dgm:spPr/>
    </dgm:pt>
    <dgm:pt modelId="{23C17276-678F-4919-BC51-DFDDB28EDC38}" type="pres">
      <dgm:prSet presAssocID="{2A0C4C82-EB2B-4CC7-89D2-862865A0971F}" presName="circle3" presStyleLbl="node1" presStyleIdx="2" presStyleCnt="4"/>
      <dgm:spPr/>
    </dgm:pt>
    <dgm:pt modelId="{A3483A07-8E37-497D-9880-70A3433D0333}" type="pres">
      <dgm:prSet presAssocID="{2A0C4C82-EB2B-4CC7-89D2-862865A0971F}" presName="c3text" presStyleCnt="0">
        <dgm:presLayoutVars>
          <dgm:bulletEnabled val="1"/>
        </dgm:presLayoutVars>
      </dgm:prSet>
      <dgm:spPr/>
    </dgm:pt>
    <dgm:pt modelId="{1603DCEC-D4EF-4BEE-8E50-3EFDB53E61F8}" type="pres">
      <dgm:prSet presAssocID="{2A0C4C82-EB2B-4CC7-89D2-862865A0971F}" presName="comp4" presStyleCnt="0"/>
      <dgm:spPr/>
    </dgm:pt>
    <dgm:pt modelId="{1D7E2AF0-B3DD-4367-AE97-604E8A87CFBB}" type="pres">
      <dgm:prSet presAssocID="{2A0C4C82-EB2B-4CC7-89D2-862865A0971F}" presName="circle4" presStyleLbl="node1" presStyleIdx="3" presStyleCnt="4"/>
      <dgm:spPr/>
    </dgm:pt>
    <dgm:pt modelId="{DE9A7D17-3C3E-461A-86CF-3EAC41375F90}" type="pres">
      <dgm:prSet presAssocID="{2A0C4C82-EB2B-4CC7-89D2-862865A0971F}" presName="c4text" presStyleCnt="0">
        <dgm:presLayoutVars>
          <dgm:bulletEnabled val="1"/>
        </dgm:presLayoutVars>
      </dgm:prSet>
      <dgm:spPr/>
    </dgm:pt>
  </dgm:ptLst>
  <dgm:cxnLst>
    <dgm:cxn modelId="{9205E7D9-DF05-409F-90E2-456F87EB6A34}" srcId="{2A0C4C82-EB2B-4CC7-89D2-862865A0971F}" destId="{E22E65A9-1555-417F-9283-66F8126E4649}" srcOrd="0" destOrd="0" parTransId="{BCBC0FFB-CA41-4DB3-B5A4-630BACEF34D1}" sibTransId="{77BB2130-5A78-4E80-8AEF-67C24B27E358}"/>
    <dgm:cxn modelId="{1B09D266-E873-4C95-B6BA-5EF05C90320E}" srcId="{2A0C4C82-EB2B-4CC7-89D2-862865A0971F}" destId="{13CED81B-493C-488E-A1F9-EE6BB5774458}" srcOrd="1" destOrd="0" parTransId="{AB58FB69-4F73-4816-AC2E-A0F4EAD1E1B3}" sibTransId="{713F5883-48B7-4EE1-8706-B8735CD75934}"/>
    <dgm:cxn modelId="{1335F32B-47B8-4BE2-AF02-64BDCB4B731B}" srcId="{2A0C4C82-EB2B-4CC7-89D2-862865A0971F}" destId="{31AA114F-04D8-4798-AE8E-DFBC06443F20}" srcOrd="2" destOrd="0" parTransId="{ED0CB551-7202-4C1F-B4AB-275E3E5D6868}" sibTransId="{C9C87DC9-D3FA-446B-8511-3848C8B55EEE}"/>
    <dgm:cxn modelId="{2AA27FDB-D546-44C9-9E9E-41173B8021CE}" srcId="{2A0C4C82-EB2B-4CC7-89D2-862865A0971F}" destId="{16B437AA-799C-427F-B986-4374C482B543}" srcOrd="3" destOrd="0" parTransId="{E3D9B19F-CCE9-42A4-9DFE-A4DB656147CE}" sibTransId="{4D9CE16A-6247-4D17-9D99-C3B0220DDEFC}"/>
    <dgm:cxn modelId="{E84FCBA0-C73F-4F86-8078-2D441AB76307}" type="presOf" srcId="{2A0C4C82-EB2B-4CC7-89D2-862865A0971F}" destId="{0E486A5C-BE34-45FE-B096-B0B721B7E9BA}" srcOrd="0" destOrd="0" presId="urn:microsoft.com/office/officeart/2005/8/layout/venn2"/>
    <dgm:cxn modelId="{F0B71329-551C-4C1C-92F7-BC12F2869881}" type="presParOf" srcId="{0E486A5C-BE34-45FE-B096-B0B721B7E9BA}" destId="{1864773F-4CFD-45B4-B98C-14D1DB606852}" srcOrd="0" destOrd="0" presId="urn:microsoft.com/office/officeart/2005/8/layout/venn2"/>
    <dgm:cxn modelId="{DBEA7614-8E2D-41CC-9430-180610650411}" type="presParOf" srcId="{1864773F-4CFD-45B4-B98C-14D1DB606852}" destId="{A56EDA3E-7953-4AA3-9354-05F451EB6B68}" srcOrd="0" destOrd="0" presId="urn:microsoft.com/office/officeart/2005/8/layout/venn2"/>
    <dgm:cxn modelId="{19FF0DF9-5CFE-4D0C-B343-6F290906A039}" type="presOf" srcId="{E22E65A9-1555-417F-9283-66F8126E4649}" destId="{A56EDA3E-7953-4AA3-9354-05F451EB6B68}" srcOrd="0" destOrd="0" presId="urn:microsoft.com/office/officeart/2005/8/layout/venn2"/>
    <dgm:cxn modelId="{4CDEE716-AACE-4C51-8C85-299C806E510A}" type="presParOf" srcId="{1864773F-4CFD-45B4-B98C-14D1DB606852}" destId="{BF5BA277-7838-434E-B219-55FA8F2456B4}" srcOrd="1" destOrd="0" presId="urn:microsoft.com/office/officeart/2005/8/layout/venn2"/>
    <dgm:cxn modelId="{9B64E0F7-DD5C-4680-8A37-28977EE10F6C}" type="presOf" srcId="{E22E65A9-1555-417F-9283-66F8126E4649}" destId="{BF5BA277-7838-434E-B219-55FA8F2456B4}" srcOrd="1" destOrd="0" presId="urn:microsoft.com/office/officeart/2005/8/layout/venn2"/>
    <dgm:cxn modelId="{D5740D3E-7E21-481A-9DEF-B0D40ED89349}" type="presParOf" srcId="{0E486A5C-BE34-45FE-B096-B0B721B7E9BA}" destId="{BEDCE6B3-3BFC-4779-AD2D-BC8444385C49}" srcOrd="1" destOrd="0" presId="urn:microsoft.com/office/officeart/2005/8/layout/venn2"/>
    <dgm:cxn modelId="{2FFF1CED-931C-4ED6-B52A-7456D8097CA2}" type="presParOf" srcId="{BEDCE6B3-3BFC-4779-AD2D-BC8444385C49}" destId="{BA5C09D7-4716-4992-ADEB-3511B1F27097}" srcOrd="0" destOrd="1" presId="urn:microsoft.com/office/officeart/2005/8/layout/venn2"/>
    <dgm:cxn modelId="{E5BB7F40-1436-497E-8CF9-6CA028B30266}" type="presOf" srcId="{13CED81B-493C-488E-A1F9-EE6BB5774458}" destId="{BA5C09D7-4716-4992-ADEB-3511B1F27097}" srcOrd="0" destOrd="0" presId="urn:microsoft.com/office/officeart/2005/8/layout/venn2"/>
    <dgm:cxn modelId="{D25E3337-4C72-41A3-ACEB-CE419C5F913A}" type="presParOf" srcId="{BEDCE6B3-3BFC-4779-AD2D-BC8444385C49}" destId="{AE461137-9FB8-4B97-837A-96EC8B5F2806}" srcOrd="1" destOrd="1" presId="urn:microsoft.com/office/officeart/2005/8/layout/venn2"/>
    <dgm:cxn modelId="{79D1D43E-7C74-467E-8D5C-FB980F7C430C}" type="presOf" srcId="{13CED81B-493C-488E-A1F9-EE6BB5774458}" destId="{AE461137-9FB8-4B97-837A-96EC8B5F2806}" srcOrd="1" destOrd="0" presId="urn:microsoft.com/office/officeart/2005/8/layout/venn2"/>
    <dgm:cxn modelId="{A003D37A-5777-4567-BC00-C07C2D834E14}" type="presParOf" srcId="{0E486A5C-BE34-45FE-B096-B0B721B7E9BA}" destId="{75967305-73AC-4FB0-801A-916324E83C16}" srcOrd="2" destOrd="0" presId="urn:microsoft.com/office/officeart/2005/8/layout/venn2"/>
    <dgm:cxn modelId="{27EE8261-C89B-4612-813D-C3DD36F3D76F}" type="presParOf" srcId="{75967305-73AC-4FB0-801A-916324E83C16}" destId="{23C17276-678F-4919-BC51-DFDDB28EDC38}" srcOrd="0" destOrd="2" presId="urn:microsoft.com/office/officeart/2005/8/layout/venn2"/>
    <dgm:cxn modelId="{A34EE7B2-C93F-4C15-AB99-3D7AC052386D}" type="presOf" srcId="{31AA114F-04D8-4798-AE8E-DFBC06443F20}" destId="{23C17276-678F-4919-BC51-DFDDB28EDC38}" srcOrd="0" destOrd="0" presId="urn:microsoft.com/office/officeart/2005/8/layout/venn2"/>
    <dgm:cxn modelId="{BB07249F-5800-4BBF-84A3-74CD71F78690}" type="presParOf" srcId="{75967305-73AC-4FB0-801A-916324E83C16}" destId="{A3483A07-8E37-497D-9880-70A3433D0333}" srcOrd="1" destOrd="2" presId="urn:microsoft.com/office/officeart/2005/8/layout/venn2"/>
    <dgm:cxn modelId="{B02E8EAB-ED36-49A7-977B-03DF47331EF6}" type="presOf" srcId="{31AA114F-04D8-4798-AE8E-DFBC06443F20}" destId="{A3483A07-8E37-497D-9880-70A3433D0333}" srcOrd="1" destOrd="0" presId="urn:microsoft.com/office/officeart/2005/8/layout/venn2"/>
    <dgm:cxn modelId="{E35ADACA-F860-40F8-AEE7-E980E8FDA920}" type="presParOf" srcId="{0E486A5C-BE34-45FE-B096-B0B721B7E9BA}" destId="{1603DCEC-D4EF-4BEE-8E50-3EFDB53E61F8}" srcOrd="3" destOrd="0" presId="urn:microsoft.com/office/officeart/2005/8/layout/venn2"/>
    <dgm:cxn modelId="{88CFE79C-9167-4683-B63A-A7242FA45224}" type="presParOf" srcId="{1603DCEC-D4EF-4BEE-8E50-3EFDB53E61F8}" destId="{1D7E2AF0-B3DD-4367-AE97-604E8A87CFBB}" srcOrd="0" destOrd="3" presId="urn:microsoft.com/office/officeart/2005/8/layout/venn2"/>
    <dgm:cxn modelId="{BE4D4FA8-3CA4-4F74-BC2D-DFAAF4FB8A74}" type="presOf" srcId="{16B437AA-799C-427F-B986-4374C482B543}" destId="{1D7E2AF0-B3DD-4367-AE97-604E8A87CFBB}" srcOrd="0" destOrd="0" presId="urn:microsoft.com/office/officeart/2005/8/layout/venn2"/>
    <dgm:cxn modelId="{E2A6CF16-632A-4DC7-BC83-A75DD9835A00}" type="presParOf" srcId="{1603DCEC-D4EF-4BEE-8E50-3EFDB53E61F8}" destId="{DE9A7D17-3C3E-461A-86CF-3EAC41375F90}" srcOrd="1" destOrd="3" presId="urn:microsoft.com/office/officeart/2005/8/layout/venn2"/>
    <dgm:cxn modelId="{598EC1C7-46BF-415A-9627-4FCF3BB29AC8}" type="presOf" srcId="{16B437AA-799C-427F-B986-4374C482B543}" destId="{DE9A7D17-3C3E-461A-86CF-3EAC41375F90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4658360" cy="4658360"/>
        <a:chOff x="0" y="0"/>
        <a:chExt cx="4658360" cy="4658360"/>
      </a:xfrm>
    </dsp:grpSpPr>
    <dsp:sp modelId="{AADEDC73-ACB3-45A3-973A-ABF8505B3A7B}">
      <dsp:nvSpPr>
        <dsp:cNvPr id="3" name="形状 2"/>
        <dsp:cNvSpPr/>
      </dsp:nvSpPr>
      <dsp:spPr bwMode="white">
        <a:xfrm>
          <a:off x="3496755" y="2096262"/>
          <a:ext cx="2562098" cy="2562098"/>
        </a:xfrm>
        <a:prstGeom prst="gear9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编程</a:t>
          </a:r>
          <a:endParaRPr lang="zh-CN" altLang="en-US"/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能力</a:t>
          </a:r>
          <a:endParaRPr lang="zh-CN" altLang="en-US"/>
        </a:p>
      </dsp:txBody>
      <dsp:txXfrm>
        <a:off x="3496755" y="2096262"/>
        <a:ext cx="2562098" cy="2562098"/>
      </dsp:txXfrm>
    </dsp:sp>
    <dsp:sp modelId="{F496F5E5-47DD-4BF1-BD06-1907B05D2EC1}">
      <dsp:nvSpPr>
        <dsp:cNvPr id="6" name="形状 5"/>
        <dsp:cNvSpPr/>
      </dsp:nvSpPr>
      <dsp:spPr bwMode="white">
        <a:xfrm>
          <a:off x="2006079" y="1490675"/>
          <a:ext cx="1863344" cy="1863344"/>
        </a:xfrm>
        <a:prstGeom prst="gear6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提出</a:t>
          </a:r>
          <a:r>
            <a:rPr lang="zh-CN" altLang="en-US"/>
            <a:t>问题</a:t>
          </a:r>
          <a:r>
            <a:rPr lang="zh-CN" altLang="en-US"/>
            <a:t>的</a:t>
          </a:r>
          <a:r>
            <a:rPr lang="zh-CN" altLang="en-US"/>
            <a:t>能力</a:t>
          </a:r>
          <a:endParaRPr lang="zh-CN" altLang="en-US"/>
        </a:p>
      </dsp:txBody>
      <dsp:txXfrm>
        <a:off x="2006079" y="1490675"/>
        <a:ext cx="1863344" cy="1863344"/>
      </dsp:txXfrm>
    </dsp:sp>
    <dsp:sp modelId="{76CE85FB-F342-4BD1-9F0F-FFCA043EA794}">
      <dsp:nvSpPr>
        <dsp:cNvPr id="9" name="形状 8"/>
        <dsp:cNvSpPr/>
      </dsp:nvSpPr>
      <dsp:spPr bwMode="white">
        <a:xfrm rot="-900000">
          <a:off x="3049742" y="205158"/>
          <a:ext cx="1825697" cy="1825697"/>
        </a:xfrm>
        <a:prstGeom prst="gear6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逻辑、</a:t>
          </a:r>
          <a:r>
            <a:rPr lang="zh-CN" altLang="en-US"/>
            <a:t>数学</a:t>
          </a:r>
          <a:r>
            <a:rPr lang="zh-CN" altLang="en-US"/>
            <a:t>能力</a:t>
          </a:r>
          <a:endParaRPr lang="zh-CN" altLang="en-US"/>
        </a:p>
      </dsp:txBody>
      <dsp:txXfrm rot="-900000">
        <a:off x="3049742" y="205158"/>
        <a:ext cx="1825697" cy="1825697"/>
      </dsp:txXfrm>
    </dsp:sp>
    <dsp:sp modelId="{4FAAE36F-7EB2-4031-8CB6-7228D4CF8085}">
      <dsp:nvSpPr>
        <dsp:cNvPr id="12" name="环形箭头 11"/>
        <dsp:cNvSpPr/>
      </dsp:nvSpPr>
      <dsp:spPr bwMode="white">
        <a:xfrm>
          <a:off x="3309354" y="1711209"/>
          <a:ext cx="3270518" cy="3270518"/>
        </a:xfrm>
        <a:prstGeom prst="circularArrow">
          <a:avLst>
            <a:gd name="adj1" fmla="val 5000"/>
            <a:gd name="adj2" fmla="val 360000"/>
            <a:gd name="adj3" fmla="val 2465268"/>
            <a:gd name="adj4" fmla="val 15839742"/>
            <a:gd name="adj5" fmla="val 55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3309354" y="1711209"/>
        <a:ext cx="3270518" cy="3270518"/>
      </dsp:txXfrm>
    </dsp:sp>
    <dsp:sp modelId="{E7D6F9AF-4641-422B-BA8E-29C15AC420EB}">
      <dsp:nvSpPr>
        <dsp:cNvPr id="13" name="形状 12"/>
        <dsp:cNvSpPr/>
      </dsp:nvSpPr>
      <dsp:spPr bwMode="white">
        <a:xfrm>
          <a:off x="1729889" y="1130200"/>
          <a:ext cx="2275143" cy="2275143"/>
        </a:xfrm>
        <a:prstGeom prst="leftCircularArrow">
          <a:avLst>
            <a:gd name="adj1" fmla="val 5000"/>
            <a:gd name="adj2" fmla="val -360000"/>
            <a:gd name="adj3" fmla="val 10419125"/>
            <a:gd name="adj4" fmla="val 14837806"/>
            <a:gd name="adj5" fmla="val 55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1729889" y="1130200"/>
        <a:ext cx="2275143" cy="2275143"/>
      </dsp:txXfrm>
    </dsp:sp>
    <dsp:sp modelId="{FC1BADD2-F83B-463D-AD5E-D94B5D6E0055}">
      <dsp:nvSpPr>
        <dsp:cNvPr id="14" name="环形箭头 13"/>
        <dsp:cNvSpPr/>
      </dsp:nvSpPr>
      <dsp:spPr bwMode="white">
        <a:xfrm>
          <a:off x="2670995" y="-153174"/>
          <a:ext cx="2481974" cy="2481974"/>
        </a:xfrm>
        <a:prstGeom prst="circularArrow">
          <a:avLst>
            <a:gd name="adj1" fmla="val 5000"/>
            <a:gd name="adj2" fmla="val 360000"/>
            <a:gd name="adj3" fmla="val 13347948"/>
            <a:gd name="adj4" fmla="val 10508220"/>
            <a:gd name="adj5" fmla="val 55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2670995" y="-153174"/>
        <a:ext cx="2481974" cy="2481974"/>
      </dsp:txXfrm>
    </dsp:sp>
    <dsp:sp modelId="{FD5126D6-DA6F-4292-A1CD-B9B71E940B47}">
      <dsp:nvSpPr>
        <dsp:cNvPr id="4" name="矩形 3" hidden="1"/>
        <dsp:cNvSpPr/>
      </dsp:nvSpPr>
      <dsp:spPr>
        <a:xfrm>
          <a:off x="4754512" y="1863344"/>
          <a:ext cx="36000" cy="36000"/>
        </a:xfrm>
        <a:prstGeom prst="rect">
          <a:avLst/>
        </a:prstGeom>
      </dsp:spPr>
      <dsp:txXfrm>
        <a:off x="4754512" y="1863344"/>
        <a:ext cx="36000" cy="36000"/>
      </dsp:txXfrm>
    </dsp:sp>
    <dsp:sp modelId="{38377115-3CED-4DD3-BBC1-2D3BAEE3F400}">
      <dsp:nvSpPr>
        <dsp:cNvPr id="5" name="矩形 4" hidden="1"/>
        <dsp:cNvSpPr/>
      </dsp:nvSpPr>
      <dsp:spPr>
        <a:xfrm>
          <a:off x="5929685" y="4425442"/>
          <a:ext cx="36000" cy="36000"/>
        </a:xfrm>
        <a:prstGeom prst="rect">
          <a:avLst/>
        </a:prstGeom>
      </dsp:spPr>
      <dsp:txXfrm>
        <a:off x="5929685" y="4425442"/>
        <a:ext cx="36000" cy="36000"/>
      </dsp:txXfrm>
    </dsp:sp>
    <dsp:sp modelId="{4B2CC2E8-6009-4937-9137-ADD5DC8273ED}">
      <dsp:nvSpPr>
        <dsp:cNvPr id="7" name="矩形 6" hidden="1"/>
        <dsp:cNvSpPr/>
      </dsp:nvSpPr>
      <dsp:spPr>
        <a:xfrm>
          <a:off x="2471915" y="1304341"/>
          <a:ext cx="36000" cy="36000"/>
        </a:xfrm>
        <a:prstGeom prst="rect">
          <a:avLst/>
        </a:prstGeom>
      </dsp:spPr>
      <dsp:txXfrm>
        <a:off x="2471915" y="1304341"/>
        <a:ext cx="36000" cy="36000"/>
      </dsp:txXfrm>
    </dsp:sp>
    <dsp:sp modelId="{CC1B951D-68BA-4CD8-9775-AEFAFF502CFD}">
      <dsp:nvSpPr>
        <dsp:cNvPr id="8" name="矩形 7" hidden="1"/>
        <dsp:cNvSpPr/>
      </dsp:nvSpPr>
      <dsp:spPr>
        <a:xfrm>
          <a:off x="1866329" y="2468931"/>
          <a:ext cx="36000" cy="36000"/>
        </a:xfrm>
        <a:prstGeom prst="rect">
          <a:avLst/>
        </a:prstGeom>
      </dsp:spPr>
      <dsp:txXfrm>
        <a:off x="1866329" y="2468931"/>
        <a:ext cx="36000" cy="36000"/>
      </dsp:txXfrm>
    </dsp:sp>
    <dsp:sp modelId="{7B4C9C98-24B9-4C2D-AE2C-7DA6F48E3628}">
      <dsp:nvSpPr>
        <dsp:cNvPr id="10" name="矩形 9" hidden="1"/>
        <dsp:cNvSpPr/>
      </dsp:nvSpPr>
      <dsp:spPr>
        <a:xfrm>
          <a:off x="2798000" y="1164590"/>
          <a:ext cx="36000" cy="36000"/>
        </a:xfrm>
        <a:prstGeom prst="rect">
          <a:avLst/>
        </a:prstGeom>
      </dsp:spPr>
      <dsp:txXfrm>
        <a:off x="2798000" y="1164590"/>
        <a:ext cx="36000" cy="36000"/>
      </dsp:txXfrm>
    </dsp:sp>
    <dsp:sp modelId="{47C1C2C8-E8F0-4BEF-B213-33A25D32490E}">
      <dsp:nvSpPr>
        <dsp:cNvPr id="11" name="矩形 10" hidden="1"/>
        <dsp:cNvSpPr/>
      </dsp:nvSpPr>
      <dsp:spPr>
        <a:xfrm>
          <a:off x="3170669" y="232918"/>
          <a:ext cx="36000" cy="36000"/>
        </a:xfrm>
        <a:prstGeom prst="rect">
          <a:avLst/>
        </a:prstGeom>
      </dsp:spPr>
      <dsp:txXfrm>
        <a:off x="3170669" y="232918"/>
        <a:ext cx="36000" cy="36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8128000" cy="5418455"/>
        <a:chOff x="0" y="0"/>
        <a:chExt cx="8128000" cy="5418455"/>
      </a:xfrm>
    </dsp:grpSpPr>
    <dsp:sp modelId="{9E2ED5AF-ED0B-42AC-8931-92524B23DC6C}">
      <dsp:nvSpPr>
        <dsp:cNvPr id="3" name="椭圆 2"/>
        <dsp:cNvSpPr/>
      </dsp:nvSpPr>
      <dsp:spPr bwMode="white">
        <a:xfrm>
          <a:off x="0" y="1803056"/>
          <a:ext cx="1812344" cy="1812344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38100" tIns="38100" rIns="38100" bIns="38100" anchor="ctr"/>
        <a:lstStyle>
          <a:lvl1pPr algn="ctr">
            <a:defRPr sz="3000"/>
          </a:lvl1pPr>
          <a:lvl2pPr marL="228600" indent="-228600" algn="ctr">
            <a:defRPr sz="2300"/>
          </a:lvl2pPr>
          <a:lvl3pPr marL="457200" indent="-228600" algn="ctr">
            <a:defRPr sz="2300"/>
          </a:lvl3pPr>
          <a:lvl4pPr marL="685800" indent="-228600" algn="ctr">
            <a:defRPr sz="2300"/>
          </a:lvl4pPr>
          <a:lvl5pPr marL="914400" indent="-228600" algn="ctr">
            <a:defRPr sz="2300"/>
          </a:lvl5pPr>
          <a:lvl6pPr marL="1143000" indent="-228600" algn="ctr">
            <a:defRPr sz="2300"/>
          </a:lvl6pPr>
          <a:lvl7pPr marL="1371600" indent="-228600" algn="ctr">
            <a:defRPr sz="2300"/>
          </a:lvl7pPr>
          <a:lvl8pPr marL="1600200" indent="-228600" algn="ctr">
            <a:defRPr sz="2300"/>
          </a:lvl8pPr>
          <a:lvl9pPr marL="1828800" indent="-228600" algn="ctr">
            <a:defRPr sz="2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课下</a:t>
          </a:r>
          <a:r>
            <a:rPr lang="zh-CN" altLang="en-US"/>
            <a:t>编程</a:t>
          </a:r>
          <a:endParaRPr lang="zh-CN" altLang="en-US"/>
        </a:p>
      </dsp:txBody>
      <dsp:txXfrm>
        <a:off x="0" y="1803056"/>
        <a:ext cx="1812344" cy="1812344"/>
      </dsp:txXfrm>
    </dsp:sp>
    <dsp:sp modelId="{9D0A0829-D75B-4023-B25E-249C847BBB02}">
      <dsp:nvSpPr>
        <dsp:cNvPr id="4" name="加号 3"/>
        <dsp:cNvSpPr/>
      </dsp:nvSpPr>
      <dsp:spPr bwMode="white">
        <a:xfrm>
          <a:off x="1959506" y="2183648"/>
          <a:ext cx="1051159" cy="1051159"/>
        </a:xfrm>
        <a:prstGeom prst="mathPlus">
          <a:avLst/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0" tIns="0" rIns="0" bIns="0" anchor="ctr"/>
        <a:lstStyle>
          <a:lvl1pPr algn="ctr">
            <a:defRPr sz="1600"/>
          </a:lvl1pPr>
          <a:lvl2pPr marL="114300" indent="-114300" algn="ctr">
            <a:defRPr sz="1200"/>
          </a:lvl2pPr>
          <a:lvl3pPr marL="228600" indent="-114300" algn="ctr">
            <a:defRPr sz="1200"/>
          </a:lvl3pPr>
          <a:lvl4pPr marL="342900" indent="-114300" algn="ctr">
            <a:defRPr sz="1200"/>
          </a:lvl4pPr>
          <a:lvl5pPr marL="457200" indent="-114300" algn="ctr">
            <a:defRPr sz="1200"/>
          </a:lvl5pPr>
          <a:lvl6pPr marL="571500" indent="-114300" algn="ctr">
            <a:defRPr sz="1200"/>
          </a:lvl6pPr>
          <a:lvl7pPr marL="685800" indent="-114300" algn="ctr">
            <a:defRPr sz="1200"/>
          </a:lvl7pPr>
          <a:lvl8pPr marL="800100" indent="-114300" algn="ctr">
            <a:defRPr sz="1200"/>
          </a:lvl8pPr>
          <a:lvl9pPr marL="914400" indent="-114300" algn="ctr">
            <a:defRPr sz="12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/>
        </a:p>
      </dsp:txBody>
      <dsp:txXfrm>
        <a:off x="1959506" y="2183648"/>
        <a:ext cx="1051159" cy="1051159"/>
      </dsp:txXfrm>
    </dsp:sp>
    <dsp:sp modelId="{7D35403D-EAAE-44AC-83DF-5EA15CDF3026}">
      <dsp:nvSpPr>
        <dsp:cNvPr id="5" name="椭圆 4"/>
        <dsp:cNvSpPr/>
      </dsp:nvSpPr>
      <dsp:spPr bwMode="white">
        <a:xfrm>
          <a:off x="3157828" y="1803056"/>
          <a:ext cx="1812344" cy="1812344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38100" tIns="38100" rIns="38100" bIns="38100" anchor="ctr"/>
        <a:lstStyle>
          <a:lvl1pPr algn="ctr">
            <a:defRPr sz="3000"/>
          </a:lvl1pPr>
          <a:lvl2pPr marL="228600" indent="-228600" algn="ctr">
            <a:defRPr sz="2300"/>
          </a:lvl2pPr>
          <a:lvl3pPr marL="457200" indent="-228600" algn="ctr">
            <a:defRPr sz="2300"/>
          </a:lvl3pPr>
          <a:lvl4pPr marL="685800" indent="-228600" algn="ctr">
            <a:defRPr sz="2300"/>
          </a:lvl4pPr>
          <a:lvl5pPr marL="914400" indent="-228600" algn="ctr">
            <a:defRPr sz="2300"/>
          </a:lvl5pPr>
          <a:lvl6pPr marL="1143000" indent="-228600" algn="ctr">
            <a:defRPr sz="2300"/>
          </a:lvl6pPr>
          <a:lvl7pPr marL="1371600" indent="-228600" algn="ctr">
            <a:defRPr sz="2300"/>
          </a:lvl7pPr>
          <a:lvl8pPr marL="1600200" indent="-228600" algn="ctr">
            <a:defRPr sz="2300"/>
          </a:lvl8pPr>
          <a:lvl9pPr marL="1828800" indent="-228600" algn="ctr">
            <a:defRPr sz="2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课</a:t>
          </a:r>
          <a:r>
            <a:rPr lang="zh-CN" altLang="en-US"/>
            <a:t>堂</a:t>
          </a:r>
          <a:endParaRPr lang="zh-CN" altLang="en-US"/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考试</a:t>
          </a:r>
          <a:endParaRPr lang="zh-CN" altLang="en-US"/>
        </a:p>
      </dsp:txBody>
      <dsp:txXfrm>
        <a:off x="3157828" y="1803056"/>
        <a:ext cx="1812344" cy="1812344"/>
      </dsp:txXfrm>
    </dsp:sp>
    <dsp:sp modelId="{0EEA513F-368F-429D-B181-8D03EF33D12E}">
      <dsp:nvSpPr>
        <dsp:cNvPr id="6" name="等于号 5"/>
        <dsp:cNvSpPr/>
      </dsp:nvSpPr>
      <dsp:spPr bwMode="white">
        <a:xfrm>
          <a:off x="5117334" y="2183648"/>
          <a:ext cx="1051159" cy="1051159"/>
        </a:xfrm>
        <a:prstGeom prst="mathEqual">
          <a:avLst/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0" tIns="0" rIns="0" bIns="0" anchor="ctr"/>
        <a:lstStyle>
          <a:lvl1pPr algn="ctr">
            <a:defRPr sz="4000"/>
          </a:lvl1pPr>
          <a:lvl2pPr marL="285750" indent="-285750" algn="ctr">
            <a:defRPr sz="3100"/>
          </a:lvl2pPr>
          <a:lvl3pPr marL="571500" indent="-285750" algn="ctr">
            <a:defRPr sz="3100"/>
          </a:lvl3pPr>
          <a:lvl4pPr marL="857250" indent="-285750" algn="ctr">
            <a:defRPr sz="3100"/>
          </a:lvl4pPr>
          <a:lvl5pPr marL="1143000" indent="-285750" algn="ctr">
            <a:defRPr sz="3100"/>
          </a:lvl5pPr>
          <a:lvl6pPr marL="1428750" indent="-285750" algn="ctr">
            <a:defRPr sz="3100"/>
          </a:lvl6pPr>
          <a:lvl7pPr marL="1714500" indent="-285750" algn="ctr">
            <a:defRPr sz="3100"/>
          </a:lvl7pPr>
          <a:lvl8pPr marL="2000250" indent="-285750" algn="ctr">
            <a:defRPr sz="3100"/>
          </a:lvl8pPr>
          <a:lvl9pPr marL="2286000" indent="-285750" algn="ctr">
            <a:defRPr sz="3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/>
        </a:p>
      </dsp:txBody>
      <dsp:txXfrm>
        <a:off x="5117334" y="2183648"/>
        <a:ext cx="1051159" cy="1051159"/>
      </dsp:txXfrm>
    </dsp:sp>
    <dsp:sp modelId="{B586FDC3-05D8-4C83-99A7-65CA5D80A3D8}">
      <dsp:nvSpPr>
        <dsp:cNvPr id="7" name="椭圆 6"/>
        <dsp:cNvSpPr/>
      </dsp:nvSpPr>
      <dsp:spPr bwMode="white">
        <a:xfrm>
          <a:off x="6315656" y="1803056"/>
          <a:ext cx="1812344" cy="1812344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38100" tIns="38100" rIns="38100" bIns="38100" anchor="ctr"/>
        <a:lstStyle>
          <a:lvl1pPr algn="ctr">
            <a:defRPr sz="3000"/>
          </a:lvl1pPr>
          <a:lvl2pPr marL="228600" indent="-228600" algn="ctr">
            <a:defRPr sz="2300"/>
          </a:lvl2pPr>
          <a:lvl3pPr marL="457200" indent="-228600" algn="ctr">
            <a:defRPr sz="2300"/>
          </a:lvl3pPr>
          <a:lvl4pPr marL="685800" indent="-228600" algn="ctr">
            <a:defRPr sz="2300"/>
          </a:lvl4pPr>
          <a:lvl5pPr marL="914400" indent="-228600" algn="ctr">
            <a:defRPr sz="2300"/>
          </a:lvl5pPr>
          <a:lvl6pPr marL="1143000" indent="-228600" algn="ctr">
            <a:defRPr sz="2300"/>
          </a:lvl6pPr>
          <a:lvl7pPr marL="1371600" indent="-228600" algn="ctr">
            <a:defRPr sz="2300"/>
          </a:lvl7pPr>
          <a:lvl8pPr marL="1600200" indent="-228600" algn="ctr">
            <a:defRPr sz="2300"/>
          </a:lvl8pPr>
          <a:lvl9pPr marL="1828800" indent="-228600" algn="ctr">
            <a:defRPr sz="2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成绩</a:t>
          </a:r>
          <a:endParaRPr lang="zh-CN" altLang="en-US"/>
        </a:p>
      </dsp:txBody>
      <dsp:txXfrm>
        <a:off x="6315656" y="1803056"/>
        <a:ext cx="1812344" cy="18123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4323080" cy="4323080"/>
        <a:chOff x="0" y="0"/>
        <a:chExt cx="4323080" cy="4323080"/>
      </a:xfrm>
    </dsp:grpSpPr>
    <dsp:sp modelId="{A56EDA3E-7953-4AA3-9354-05F451EB6B68}">
      <dsp:nvSpPr>
        <dsp:cNvPr id="3" name="椭圆 2"/>
        <dsp:cNvSpPr/>
      </dsp:nvSpPr>
      <dsp:spPr bwMode="white">
        <a:xfrm>
          <a:off x="1537335" y="0"/>
          <a:ext cx="4323080" cy="4323080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35128" tIns="135128" rIns="135128" bIns="135128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非</a:t>
          </a:r>
          <a:r>
            <a:rPr lang="zh-CN" altLang="en-US"/>
            <a:t>技术</a:t>
          </a:r>
          <a:endParaRPr lang="zh-CN" altLang="en-US"/>
        </a:p>
      </dsp:txBody>
      <dsp:txXfrm>
        <a:off x="1537335" y="0"/>
        <a:ext cx="4323080" cy="4323080"/>
      </dsp:txXfrm>
    </dsp:sp>
    <dsp:sp modelId="{BA5C09D7-4716-4992-ADEB-3511B1F27097}">
      <dsp:nvSpPr>
        <dsp:cNvPr id="4" name="椭圆 3"/>
        <dsp:cNvSpPr/>
      </dsp:nvSpPr>
      <dsp:spPr bwMode="white">
        <a:xfrm>
          <a:off x="1969643" y="864616"/>
          <a:ext cx="3458464" cy="3458464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35128" tIns="135128" rIns="135128" bIns="135128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低</a:t>
          </a:r>
          <a:r>
            <a:rPr lang="zh-CN" altLang="en-US"/>
            <a:t>技术</a:t>
          </a:r>
          <a:endParaRPr lang="zh-CN" altLang="en-US"/>
        </a:p>
      </dsp:txBody>
      <dsp:txXfrm>
        <a:off x="1969643" y="864616"/>
        <a:ext cx="3458464" cy="3458464"/>
      </dsp:txXfrm>
    </dsp:sp>
    <dsp:sp modelId="{23C17276-678F-4919-BC51-DFDDB28EDC38}">
      <dsp:nvSpPr>
        <dsp:cNvPr id="5" name="椭圆 4"/>
        <dsp:cNvSpPr/>
      </dsp:nvSpPr>
      <dsp:spPr bwMode="white">
        <a:xfrm>
          <a:off x="2401951" y="1729232"/>
          <a:ext cx="2593848" cy="2593848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35128" tIns="135128" rIns="135128" bIns="135128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中</a:t>
          </a:r>
          <a:r>
            <a:rPr lang="zh-CN" altLang="en-US"/>
            <a:t>技术</a:t>
          </a:r>
          <a:endParaRPr lang="zh-CN" altLang="en-US"/>
        </a:p>
      </dsp:txBody>
      <dsp:txXfrm>
        <a:off x="2401951" y="1729232"/>
        <a:ext cx="2593848" cy="2593848"/>
      </dsp:txXfrm>
    </dsp:sp>
    <dsp:sp modelId="{1D7E2AF0-B3DD-4367-AE97-604E8A87CFBB}">
      <dsp:nvSpPr>
        <dsp:cNvPr id="6" name="椭圆 5"/>
        <dsp:cNvSpPr/>
      </dsp:nvSpPr>
      <dsp:spPr bwMode="white">
        <a:xfrm>
          <a:off x="2834259" y="2593848"/>
          <a:ext cx="1729232" cy="1729232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35128" tIns="135128" rIns="135128" bIns="135128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高</a:t>
          </a:r>
          <a:r>
            <a:rPr lang="zh-CN" altLang="en-US"/>
            <a:t>技术</a:t>
          </a:r>
          <a:endParaRPr lang="zh-CN" altLang="en-US"/>
        </a:p>
      </dsp:txBody>
      <dsp:txXfrm>
        <a:off x="2834259" y="2593848"/>
        <a:ext cx="1729232" cy="17292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type="gear6" r:blip="" rot="-15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srcNode" val="gear1srcNode"/>
          <dgm:param type="dstNode" val="gear1dstNode"/>
          <dgm:param type="connRout" val="curv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srcNode" val="gear2srcNode"/>
          <dgm:param type="dstNode" val="gear2dstNode"/>
          <dgm:param type="connRout" val="curv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srcNode" val="gear3srcNode"/>
          <dgm:param type="dstNode" val="gear3dstNode"/>
          <dgm:param type="connRout" val="curv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tags" Target="../tags/tag13.xml"/><Relationship Id="rId2" Type="http://schemas.openxmlformats.org/officeDocument/2006/relationships/image" Target="../media/image8.png"/><Relationship Id="rId1" Type="http://schemas.openxmlformats.org/officeDocument/2006/relationships/tags" Target="../tags/tag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14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tags" Target="../tags/tag16.xml"/><Relationship Id="rId2" Type="http://schemas.openxmlformats.org/officeDocument/2006/relationships/image" Target="../media/image11.png"/><Relationship Id="rId1" Type="http://schemas.openxmlformats.org/officeDocument/2006/relationships/tags" Target="../tags/tag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tags" Target="../tags/tag20.xml"/><Relationship Id="rId2" Type="http://schemas.openxmlformats.org/officeDocument/2006/relationships/image" Target="../media/image15.png"/><Relationship Id="rId1" Type="http://schemas.openxmlformats.org/officeDocument/2006/relationships/tags" Target="../tags/tag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tags" Target="../tags/tag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tags" Target="../tags/tag22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3" Type="http://schemas.openxmlformats.org/officeDocument/2006/relationships/tags" Target="../tags/tag24.xml"/><Relationship Id="rId2" Type="http://schemas.openxmlformats.org/officeDocument/2006/relationships/image" Target="../media/image19.png"/><Relationship Id="rId1" Type="http://schemas.openxmlformats.org/officeDocument/2006/relationships/tags" Target="../tags/tag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tags" Target="../tags/tag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tags" Target="../tags/tag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tags" Target="../tags/tag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5.png"/><Relationship Id="rId3" Type="http://schemas.openxmlformats.org/officeDocument/2006/relationships/tags" Target="../tags/tag29.xml"/><Relationship Id="rId2" Type="http://schemas.openxmlformats.org/officeDocument/2006/relationships/image" Target="../media/image24.png"/><Relationship Id="rId1" Type="http://schemas.openxmlformats.org/officeDocument/2006/relationships/tags" Target="../tags/tag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tags" Target="../tags/tag30.xml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3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34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7.png"/><Relationship Id="rId3" Type="http://schemas.openxmlformats.org/officeDocument/2006/relationships/tags" Target="../tags/tag37.xml"/><Relationship Id="rId2" Type="http://schemas.openxmlformats.org/officeDocument/2006/relationships/image" Target="../media/image26.png"/><Relationship Id="rId1" Type="http://schemas.openxmlformats.org/officeDocument/2006/relationships/tags" Target="../tags/tag36.xml"/></Relationships>
</file>

<file path=ppt/slides/_rels/slide3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" Type="http://schemas.openxmlformats.org/officeDocument/2006/relationships/diagramData" Target="../diagrams/data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1" Type="http://schemas.openxmlformats.org/officeDocument/2006/relationships/tags" Target="../tags/tag3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image" Target="../media/image3.png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第五节</a:t>
            </a:r>
            <a:r>
              <a:rPr lang="en-US" altLang="zh-CN"/>
              <a:t>  </a:t>
            </a:r>
            <a:r>
              <a:rPr lang="zh-CN" altLang="en-US"/>
              <a:t>真正的</a:t>
            </a:r>
            <a:r>
              <a:rPr lang="zh-CN" altLang="en-US"/>
              <a:t>旅途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/>
              <a:t>2023-03-16</a:t>
            </a:r>
            <a:endParaRPr lang="en-US" alt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我的</a:t>
            </a:r>
            <a:r>
              <a:rPr lang="zh-CN" altLang="en-US">
                <a:sym typeface="+mn-ea"/>
              </a:rPr>
              <a:t>OKR和KPI</a:t>
            </a:r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828800" y="1691005"/>
          <a:ext cx="8533765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2965"/>
                <a:gridCol w="2132965"/>
                <a:gridCol w="2132965"/>
                <a:gridCol w="213296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3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4</a:t>
                      </a:r>
                      <a:r>
                        <a:rPr lang="zh-CN" altLang="en-US" sz="1800">
                          <a:sym typeface="+mn-ea"/>
                        </a:rPr>
                        <a:t>（</a:t>
                      </a:r>
                      <a:r>
                        <a:rPr lang="en-US" altLang="zh-CN" sz="1800">
                          <a:sym typeface="+mn-ea"/>
                        </a:rPr>
                        <a:t>3</a:t>
                      </a:r>
                      <a:r>
                        <a:rPr lang="zh-CN" altLang="en-US" sz="1800">
                          <a:sym typeface="+mn-ea"/>
                        </a:rPr>
                        <a:t>）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5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6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7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8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9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12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13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14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16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17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18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1828800" y="3832860"/>
            <a:ext cx="4829175" cy="23069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en-US" altLang="zh-CN">
                <a:sym typeface="+mn-ea"/>
              </a:rPr>
              <a:t>OKR:</a:t>
            </a:r>
            <a:r>
              <a:rPr lang="zh-CN" altLang="en-US">
                <a:sym typeface="+mn-ea"/>
              </a:rPr>
              <a:t>目标和关键结果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目标</a:t>
            </a:r>
            <a:r>
              <a:rPr lang="en-US" altLang="zh-CN">
                <a:sym typeface="+mn-ea"/>
              </a:rPr>
              <a:t>: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1.</a:t>
            </a:r>
            <a:r>
              <a:rPr lang="zh-CN" altLang="en-US">
                <a:sym typeface="+mn-ea"/>
              </a:rPr>
              <a:t>改变普通人转为软件工程师的转换</a:t>
            </a:r>
            <a:r>
              <a:rPr lang="zh-CN" altLang="en-US">
                <a:sym typeface="+mn-ea"/>
              </a:rPr>
              <a:t>率；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2.</a:t>
            </a:r>
            <a:r>
              <a:rPr lang="zh-CN" altLang="en-US">
                <a:sym typeface="+mn-ea"/>
              </a:rPr>
              <a:t>改变算法学习的学习</a:t>
            </a:r>
            <a:r>
              <a:rPr lang="zh-CN" altLang="en-US">
                <a:sym typeface="+mn-ea"/>
              </a:rPr>
              <a:t>路径。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关键结果</a:t>
            </a:r>
            <a:r>
              <a:rPr lang="en-US" altLang="zh-CN">
                <a:sym typeface="+mn-ea"/>
              </a:rPr>
              <a:t>: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1.</a:t>
            </a:r>
            <a:r>
              <a:rPr lang="zh-CN" altLang="en-US">
                <a:sym typeface="+mn-ea"/>
              </a:rPr>
              <a:t>能编程的学生从</a:t>
            </a:r>
            <a:r>
              <a:rPr lang="en-US" altLang="zh-CN">
                <a:sym typeface="+mn-ea"/>
              </a:rPr>
              <a:t>2%</a:t>
            </a:r>
            <a:r>
              <a:rPr lang="zh-CN" altLang="en-US">
                <a:sym typeface="+mn-ea"/>
              </a:rPr>
              <a:t>，提高到</a:t>
            </a:r>
            <a:r>
              <a:rPr lang="en-US" altLang="zh-CN">
                <a:sym typeface="+mn-ea"/>
              </a:rPr>
              <a:t>50%</a:t>
            </a:r>
            <a:r>
              <a:rPr lang="zh-CN" altLang="en-US">
                <a:sym typeface="+mn-ea"/>
              </a:rPr>
              <a:t>；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2.</a:t>
            </a:r>
            <a:r>
              <a:rPr lang="zh-CN" altLang="en-US">
                <a:sym typeface="+mn-ea"/>
              </a:rPr>
              <a:t>算法熟悉，</a:t>
            </a:r>
            <a:r>
              <a:rPr lang="en-US" altLang="zh-CN">
                <a:sym typeface="+mn-ea"/>
              </a:rPr>
              <a:t>25%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12610" y="3832860"/>
            <a:ext cx="3702685" cy="23069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 anchor="t">
            <a:noAutofit/>
          </a:bodyPr>
          <a:p>
            <a:r>
              <a:rPr lang="zh-CN" altLang="en-US">
                <a:sym typeface="+mn-ea"/>
              </a:rPr>
              <a:t>KPI 有四个组成部分——度量、目标、数据源和频率。</a:t>
            </a:r>
            <a:endParaRPr lang="zh-CN" altLang="en-US"/>
          </a:p>
          <a:p>
            <a:r>
              <a:rPr lang="zh-CN" altLang="en-US">
                <a:sym typeface="+mn-ea"/>
              </a:rPr>
              <a:t>· 测量 - 定义您要测量的内容</a:t>
            </a:r>
            <a:endParaRPr lang="zh-CN" altLang="en-US"/>
          </a:p>
          <a:p>
            <a:r>
              <a:rPr lang="zh-CN" altLang="en-US">
                <a:sym typeface="+mn-ea"/>
              </a:rPr>
              <a:t>· 目标 - 您想要实现的 Measure 的值</a:t>
            </a:r>
            <a:endParaRPr lang="zh-CN" altLang="en-US"/>
          </a:p>
          <a:p>
            <a:r>
              <a:rPr lang="zh-CN" altLang="en-US">
                <a:sym typeface="+mn-ea"/>
              </a:rPr>
              <a:t>· 数据源 - 您将从哪里收集 KPI 的数据</a:t>
            </a:r>
            <a:endParaRPr lang="zh-CN" altLang="en-US"/>
          </a:p>
          <a:p>
            <a:r>
              <a:rPr lang="zh-CN" altLang="en-US">
                <a:sym typeface="+mn-ea"/>
              </a:rPr>
              <a:t>· 频率 - 您将多久监控一次 KPI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你的</a:t>
            </a:r>
            <a:r>
              <a:rPr lang="en-US" altLang="zh-CN"/>
              <a:t>OKR</a:t>
            </a:r>
            <a:r>
              <a:rPr lang="zh-CN" altLang="en-US"/>
              <a:t>和</a:t>
            </a:r>
            <a:r>
              <a:rPr lang="en-US" altLang="zh-CN"/>
              <a:t>KPI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810000" y="1953895"/>
            <a:ext cx="4572000" cy="38633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二、算法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算法的</a:t>
            </a:r>
            <a:r>
              <a:rPr lang="zh-CN" altLang="en-US"/>
              <a:t>由来</a:t>
            </a:r>
            <a:endParaRPr lang="zh-CN" altLang="en-US"/>
          </a:p>
        </p:txBody>
      </p:sp>
      <p:pic>
        <p:nvPicPr>
          <p:cNvPr id="13" name="图片 1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38200" y="1988185"/>
            <a:ext cx="3068955" cy="434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4560570" y="2045970"/>
            <a:ext cx="6175375" cy="922020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txBody>
          <a:bodyPr wrap="square">
            <a:spAutoFit/>
          </a:bodyPr>
          <a:p>
            <a:pPr indent="0"/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尼古拉斯·沃斯（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Niklaus Wirth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，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1934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年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2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月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15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日—）瑞士计算机科学家，生于瑞士北部离苏黎世不远的温特图尔 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(Winterthur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）</a:t>
            </a:r>
            <a:endParaRPr lang="zh-CN" altLang="en-US" b="0">
              <a:latin typeface="Calibri" panose="020F0502020204030204" charset="0"/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560570" y="3322955"/>
            <a:ext cx="6175375" cy="1198880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txBody>
          <a:bodyPr wrap="square">
            <a:spAutoFit/>
          </a:bodyPr>
          <a:p>
            <a:pPr indent="0"/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1984 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年因发展了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Algol W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、 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Modula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、 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Pascal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、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Oberon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、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Euler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这些语言而获得了图灵奖，并发表了题为“ 从程序设计语言设计到计算机建造”（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From Programming Language Design to Computer Construction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）的图灵奖演说</a:t>
            </a:r>
            <a:endParaRPr lang="zh-CN" altLang="en-US" b="0">
              <a:latin typeface="Calibri" panose="020F0502020204030204" charset="0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60570" y="4709160"/>
            <a:ext cx="6175375" cy="645160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txBody>
          <a:bodyPr wrap="square">
            <a:spAutoFit/>
          </a:bodyPr>
          <a:p>
            <a:pPr indent="0"/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《算法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+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数据结构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=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程序》（《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Algorithms Data Structures=Programs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》，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Prentice-Hall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，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1976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）</a:t>
            </a:r>
            <a:endParaRPr lang="zh-CN" altLang="en-US" b="0">
              <a:latin typeface="Calibri" panose="020F05020202040302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算法的编程</a:t>
            </a:r>
            <a:r>
              <a:rPr lang="zh-CN" altLang="en-US"/>
              <a:t>目标</a:t>
            </a:r>
            <a:endParaRPr lang="zh-CN" altLang="en-US"/>
          </a:p>
        </p:txBody>
      </p:sp>
      <p:pic>
        <p:nvPicPr>
          <p:cNvPr id="14" name="图片 1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99820" y="2169160"/>
            <a:ext cx="3237865" cy="382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876165" y="2169160"/>
            <a:ext cx="4577080" cy="382841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算法</a:t>
            </a:r>
            <a:r>
              <a:rPr lang="en-US" altLang="zh-CN"/>
              <a:t>--</a:t>
            </a:r>
            <a:r>
              <a:rPr lang="zh-CN" altLang="en-US"/>
              <a:t>苹果</a:t>
            </a:r>
            <a:r>
              <a:rPr lang="en-US" altLang="zh-CN"/>
              <a:t> playground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15160" y="1893570"/>
            <a:ext cx="7619365" cy="455041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怎样写一个解释器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58850" y="5842000"/>
            <a:ext cx="609600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http://www.yinwang.org/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58850" y="5242560"/>
            <a:ext cx="609600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http://www.yinwang.org/blog-cn/2012/08/01/interpreter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58850" y="1788160"/>
            <a:ext cx="8740140" cy="32232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00340" y="4137025"/>
            <a:ext cx="3347085" cy="25019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现代</a:t>
            </a:r>
            <a:r>
              <a:rPr lang="zh-CN" altLang="en-US"/>
              <a:t>算法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864995" y="1691005"/>
            <a:ext cx="8156575" cy="462153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536190" y="2129790"/>
            <a:ext cx="6957060" cy="39166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三、现实中的</a:t>
            </a:r>
            <a:r>
              <a:rPr lang="zh-CN" altLang="en-US"/>
              <a:t>学习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一、</a:t>
            </a:r>
            <a:r>
              <a:rPr lang="zh-CN" altLang="en-US"/>
              <a:t>杂感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十四大和</a:t>
            </a:r>
            <a:r>
              <a:rPr lang="en-US" altLang="zh-CN"/>
              <a:t>chatgpt4.0</a:t>
            </a:r>
            <a:r>
              <a:rPr lang="zh-CN" altLang="en-US"/>
              <a:t>发布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未来已</a:t>
            </a:r>
            <a:r>
              <a:rPr lang="zh-CN" altLang="en-US"/>
              <a:t>来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38200" y="1458595"/>
            <a:ext cx="6676390" cy="3683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谷歌工程主管：AIGC 将在 3 年内终结编程</a:t>
            </a:r>
            <a:r>
              <a:rPr lang="en-US" altLang="zh-CN"/>
              <a:t> 2023-03-10 14:47:41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838200" y="5882640"/>
            <a:ext cx="6096000" cy="3683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https://www.163.com/dy/article/HVFOPB30051193U6.html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38200" y="2038985"/>
            <a:ext cx="5143500" cy="32461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254750" y="2038985"/>
            <a:ext cx="5668645" cy="9220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近日，前哈佛大学计算机科学教授、谷歌工程主管 Matt Welsh 在芝加哥计算机协会的一个虚拟会议上表示，ChatGPT和GitHub Copilot预示着编程终结的开始。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255385" y="3703320"/>
            <a:ext cx="5668010" cy="20173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noAutofit/>
          </a:bodyPr>
          <a:p>
            <a:r>
              <a:rPr lang="zh-CN" altLang="en-US"/>
              <a:t>Welsh 认为，由于 ChatGPT 和 Copilot 等技术的出现，编程正处于从人类工作转变为机器人工作的转折点。在他看来，程序员需要演变成 AI 程序的“老师”——或者产品经理，或者代码评审人员。他认为这两个人类角色相对来说不那么受机器人的影响。“不要指望你的程序员职业生涯会一直持续下去，因为机器正在取代这个角色。”Welsh 说道。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838200" y="6337935"/>
            <a:ext cx="6096000" cy="3683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https://www.youtube.com/watch?v=qmJ4xLC1ObU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256020" y="3173095"/>
            <a:ext cx="5667375" cy="3683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Welsh 断言，生成式 AI 将在 3 年内终结编程。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401685" y="429895"/>
            <a:ext cx="3521710" cy="14763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在 Welsh 看来，“写代码是脏活”——所以就让机器人来做吧。“用你的时间做点别的事情。对于每个人来说，写电脑程序并不是最好的利用时间的方式。”</a:t>
            </a:r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527300" y="3404870"/>
            <a:ext cx="1358900" cy="188023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>
            <a:solidFill>
              <a:srgbClr val="00B0F0"/>
            </a:solidFill>
          </a:ln>
        </p:spPr>
        <p:txBody>
          <a:bodyPr/>
          <a:p>
            <a:pPr algn="ctr"/>
            <a:r>
              <a:rPr lang="zh-CN" altLang="en-US"/>
              <a:t>邓肯-克鲁格效应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89355" y="1924685"/>
            <a:ext cx="7692390" cy="43599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204960" y="1924685"/>
            <a:ext cx="2028190" cy="435991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 anchor="t">
            <a:noAutofit/>
          </a:bodyPr>
          <a:p>
            <a:r>
              <a:rPr lang="en-US" altLang="zh-CN"/>
              <a:t>         </a:t>
            </a:r>
            <a:r>
              <a:rPr lang="zh-CN" altLang="en-US"/>
              <a:t>指的是能力欠缺的人在自己欠考虑的决定的基础上得出错误结论，但是无法正确认识到自身的不足，辨别错误行为，是一种认知偏差现象。</a:t>
            </a:r>
            <a:endParaRPr lang="zh-CN" altLang="en-US"/>
          </a:p>
          <a:p>
            <a:r>
              <a:rPr lang="en-US" altLang="zh-CN"/>
              <a:t>         </a:t>
            </a:r>
            <a:r>
              <a:rPr lang="zh-CN" altLang="en-US"/>
              <a:t>这些能力欠缺者们沉浸在自我营造的虚幻的优势之中，常常高估自己的能力水平，却无法客观评价他人的能力。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>
                <a:sym typeface="+mn-ea"/>
              </a:rPr>
              <a:t>德雷福斯模型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06145" y="2315845"/>
            <a:ext cx="10648315" cy="300799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协同开发过程</a:t>
            </a:r>
            <a:r>
              <a:rPr lang="zh-CN" altLang="en-US"/>
              <a:t>模型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407410" y="2011045"/>
            <a:ext cx="7720965" cy="437642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19125" y="2393315"/>
            <a:ext cx="2575560" cy="314706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UML-</a:t>
            </a:r>
            <a:r>
              <a:rPr lang="zh-CN" altLang="en-US"/>
              <a:t>统一建模</a:t>
            </a:r>
            <a:r>
              <a:rPr lang="zh-CN" altLang="en-US"/>
              <a:t>语言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212215" y="1446530"/>
            <a:ext cx="9655175" cy="6451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en-US" altLang="zh-CN"/>
              <a:t>         </a:t>
            </a:r>
            <a:r>
              <a:rPr lang="zh-CN" altLang="en-US"/>
              <a:t>UML-Unified Modeling Language 统一建模语言，又称标准建模语言。是用来对软件密集系统进行可视化建模的一种语言。UML的定义包括UML语义和UML表示法两个元素。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12215" y="2169795"/>
            <a:ext cx="9655175" cy="9220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en-US" altLang="zh-CN"/>
              <a:t>        </a:t>
            </a:r>
            <a:r>
              <a:rPr lang="zh-CN" altLang="en-US"/>
              <a:t>截止UML2.0一共有13种图形（UML1.5定义了9种，2.0增加了4种）。分别是：用例图、类图、对象图、状态图、活动图、顺序图、协作图、构件图、部署图9种，包图、组合结构图、交互概览图3种。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212215" y="3169920"/>
            <a:ext cx="9654540" cy="34150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用例图：从用户角度描述系统功能。</a:t>
            </a:r>
            <a:endParaRPr lang="zh-CN" altLang="en-US"/>
          </a:p>
          <a:p>
            <a:r>
              <a:rPr lang="zh-CN" altLang="en-US"/>
              <a:t>类图：描述系统中类的静态结构。</a:t>
            </a:r>
            <a:endParaRPr lang="zh-CN" altLang="en-US"/>
          </a:p>
          <a:p>
            <a:r>
              <a:rPr lang="zh-CN" altLang="en-US"/>
              <a:t>对象图：系统中的多个对象在某一时刻的状态。</a:t>
            </a:r>
            <a:endParaRPr lang="zh-CN" altLang="en-US"/>
          </a:p>
          <a:p>
            <a:r>
              <a:rPr lang="zh-CN" altLang="en-US"/>
              <a:t>状态图：是描述状态到状态控制流，常用于动态特性建模</a:t>
            </a:r>
            <a:endParaRPr lang="zh-CN" altLang="en-US"/>
          </a:p>
          <a:p>
            <a:r>
              <a:rPr lang="zh-CN" altLang="en-US"/>
              <a:t>活动图：描述了业务实现用例的工作流程</a:t>
            </a:r>
            <a:endParaRPr lang="zh-CN" altLang="en-US"/>
          </a:p>
          <a:p>
            <a:r>
              <a:rPr lang="zh-CN" altLang="en-US"/>
              <a:t>顺序图：对象之间的动态合作关系，强调对象发送消息的顺序，同时显示对象之间的交互</a:t>
            </a:r>
            <a:endParaRPr lang="zh-CN" altLang="en-US"/>
          </a:p>
          <a:p>
            <a:r>
              <a:rPr lang="zh-CN" altLang="en-US"/>
              <a:t>协作图：描述对象之间的协助关系</a:t>
            </a:r>
            <a:endParaRPr lang="zh-CN" altLang="en-US"/>
          </a:p>
          <a:p>
            <a:r>
              <a:rPr lang="zh-CN" altLang="en-US"/>
              <a:t>构件图：一种特殊的UML图来描述系统的静态实现视图</a:t>
            </a:r>
            <a:endParaRPr lang="zh-CN" altLang="en-US"/>
          </a:p>
          <a:p>
            <a:r>
              <a:rPr lang="zh-CN" altLang="en-US"/>
              <a:t>部署图：定义系统中软件的物理体系结构</a:t>
            </a:r>
            <a:endParaRPr lang="zh-CN" altLang="en-US"/>
          </a:p>
          <a:p>
            <a:r>
              <a:rPr lang="zh-CN" altLang="en-US"/>
              <a:t>包图：对构成系统的模型元素进行分组整理的图</a:t>
            </a:r>
            <a:endParaRPr lang="zh-CN" altLang="en-US"/>
          </a:p>
          <a:p>
            <a:r>
              <a:rPr lang="zh-CN" altLang="en-US"/>
              <a:t>组合结构图：表示类或者构建内部结构的图</a:t>
            </a:r>
            <a:endParaRPr lang="zh-CN" altLang="en-US"/>
          </a:p>
          <a:p>
            <a:r>
              <a:rPr lang="zh-CN" altLang="en-US"/>
              <a:t>交互概览图：用活动图来表示多个交互之间的控制关系的图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063750" y="646430"/>
            <a:ext cx="8038465" cy="594423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第一节</a:t>
            </a:r>
            <a:r>
              <a:rPr lang="en-US" altLang="zh-CN"/>
              <a:t> </a:t>
            </a:r>
            <a:r>
              <a:rPr lang="zh-CN" altLang="en-US"/>
              <a:t>测试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536825" y="1397000"/>
            <a:ext cx="6945630" cy="532384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第</a:t>
            </a:r>
            <a:r>
              <a:rPr lang="zh-CN" altLang="en-US"/>
              <a:t>三节</a:t>
            </a:r>
            <a:r>
              <a:rPr lang="en-US" altLang="zh-CN"/>
              <a:t> </a:t>
            </a:r>
            <a:r>
              <a:rPr lang="zh-CN" altLang="en-US"/>
              <a:t>测试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35685" y="1553845"/>
            <a:ext cx="10119995" cy="479361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视频链接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229360" y="2386330"/>
            <a:ext cx="6096000" cy="6451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https://www.bilibili.com/video/BV1xM411478A/?vd_source=27df3ca64160cba732c36cd2ae872043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29360" y="3244850"/>
            <a:ext cx="6096000" cy="3683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“ChatGPT与未来教育”沙龙：上午【AI字幕】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229360" y="3890010"/>
            <a:ext cx="6096000" cy="9220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https://www.bilibili.com/video/BV1VY41167eD/?spm_id_from=333.788.recommend_more_video.0&amp;vd_source=27df3ca64160cba732c36cd2ae872043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229360" y="5247640"/>
            <a:ext cx="6096000" cy="3683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“ChatGPT与未来教育”沙龙：下午【AI字幕】</a:t>
            </a:r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第</a:t>
            </a:r>
            <a:r>
              <a:rPr lang="zh-CN" altLang="en-US"/>
              <a:t>三节</a:t>
            </a:r>
            <a:r>
              <a:rPr lang="en-US" altLang="zh-CN"/>
              <a:t> </a:t>
            </a:r>
            <a:r>
              <a:rPr lang="zh-CN" altLang="en-US"/>
              <a:t>测试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04800" y="3201670"/>
            <a:ext cx="2793365" cy="35623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159125" y="2438400"/>
            <a:ext cx="8564880" cy="44196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04520" y="1376045"/>
            <a:ext cx="10974705" cy="11988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en-US" altLang="zh-CN"/>
              <a:t>          </a:t>
            </a:r>
            <a:r>
              <a:rPr lang="zh-CN" altLang="en-US"/>
              <a:t>在 Welsh 看来，产品经理的角色不会有太大变化。“人类产品经理仍然能够写出告诉软件应该做哪些事情的英文描述——也就是产品需求文档（PRD）。这是产品经理已经在做的事情，对吧？”</a:t>
            </a:r>
            <a:endParaRPr lang="zh-CN" altLang="en-US"/>
          </a:p>
          <a:p>
            <a:r>
              <a:rPr lang="en-US" altLang="zh-CN"/>
              <a:t>          </a:t>
            </a:r>
            <a:r>
              <a:rPr lang="zh-CN" altLang="en-US"/>
              <a:t>不同的是，在不久的将来，我们不再需要把 PRD 交给工程团队，然后等上六周左右，等他们把需求实现完毕，Welsh 说：“你只需要把 PRD 交给 AI，AI 在几秒钟内就可以吐出代码。”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>
                <a:sym typeface="+mn-ea"/>
              </a:rPr>
              <a:t>狂泉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257800" y="2058670"/>
            <a:ext cx="6096000" cy="20300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昔有一国，国中一水，号曰“狂泉”。国人饮此水，无不狂。唯国君穿井而汲，独得无恙。国人既并狂，反谓国主之不狂为狂。于是聚谋，共执国主，疗其狂疾，火艾①、针、药，莫不毕具。国主不任其苦，于是到泉所酌水饮之。饮毕便狂。君臣大小，其狂若一，众乃欢然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——《宋书·袁粲传》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43940" y="1990725"/>
            <a:ext cx="3368040" cy="387096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代码</a:t>
            </a:r>
            <a:r>
              <a:rPr lang="zh-CN" altLang="en-US"/>
              <a:t>例子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20825" y="2348230"/>
            <a:ext cx="406400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/>
              <a:t>flask-tdd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1520825" y="1691005"/>
            <a:ext cx="406400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/>
              <a:t>flask-examples-tutorial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1558925" y="3005455"/>
            <a:ext cx="406400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/>
              <a:t>fastapiadmin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558925" y="3589020"/>
            <a:ext cx="406400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/>
              <a:t>likeadmin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1520825" y="4426585"/>
            <a:ext cx="406400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其他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878195" y="1691005"/>
            <a:ext cx="5588635" cy="9626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/>
              <a:t>他认为，具有编程能力的人类将承担“评审和阅读 AI 生成的代码，并确保它们能够正常运行以及做正确的事情”的任务。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算法水平进级的算法</a:t>
            </a:r>
            <a:r>
              <a:rPr lang="zh-CN" altLang="en-US"/>
              <a:t>和顺序</a:t>
            </a:r>
            <a:endParaRPr lang="zh-CN" altLang="en-US"/>
          </a:p>
        </p:txBody>
      </p:sp>
      <p:graphicFrame>
        <p:nvGraphicFramePr>
          <p:cNvPr id="5" name="图示 4"/>
          <p:cNvGraphicFramePr/>
          <p:nvPr/>
        </p:nvGraphicFramePr>
        <p:xfrm>
          <a:off x="2235200" y="1691005"/>
          <a:ext cx="7459345" cy="4658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考核</a:t>
            </a:r>
            <a:r>
              <a:rPr lang="zh-CN" altLang="en-US"/>
              <a:t>标准</a:t>
            </a:r>
            <a:endParaRPr lang="zh-CN" altLang="en-US"/>
          </a:p>
        </p:txBody>
      </p:sp>
      <p:graphicFrame>
        <p:nvGraphicFramePr>
          <p:cNvPr id="3" name="图示 2"/>
          <p:cNvGraphicFramePr/>
          <p:nvPr/>
        </p:nvGraphicFramePr>
        <p:xfrm>
          <a:off x="2032000" y="719455"/>
          <a:ext cx="8128000" cy="5418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4" name="矩形 3"/>
          <p:cNvSpPr/>
          <p:nvPr/>
        </p:nvSpPr>
        <p:spPr>
          <a:xfrm>
            <a:off x="1743710" y="4954905"/>
            <a:ext cx="2363470" cy="73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每天编程</a:t>
            </a:r>
            <a:r>
              <a:rPr lang="en-US" altLang="zh-CN"/>
              <a:t>1</a:t>
            </a:r>
            <a:r>
              <a:rPr lang="zh-CN" altLang="en-US"/>
              <a:t>小时</a:t>
            </a:r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4914265" y="4954905"/>
            <a:ext cx="2363470" cy="73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随机演示、现场</a:t>
            </a:r>
            <a:r>
              <a:rPr lang="zh-CN" altLang="en-US"/>
              <a:t>评估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第一</a:t>
            </a:r>
            <a:r>
              <a:rPr lang="zh-CN" altLang="en-US"/>
              <a:t>个目的</a:t>
            </a:r>
            <a:endParaRPr lang="zh-CN" altLang="en-US"/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965200" y="237871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能写程序！</a:t>
            </a:r>
            <a:endParaRPr lang="zh-CN" altLang="en-US" sz="6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个体软件开发</a:t>
            </a:r>
            <a:r>
              <a:rPr lang="zh-CN" altLang="en-US"/>
              <a:t>过程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318635" y="1691005"/>
            <a:ext cx="6758940" cy="36652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03860" y="2225675"/>
            <a:ext cx="3794760" cy="26746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91490" y="5434965"/>
            <a:ext cx="10203815" cy="9220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《个体软件过程》（简称“PSPI”），是Watts S.Humphrey于1997年特为美国大学一年级学生编写的教科书。书中描述了很多资深的软件工程师解决软件工程问题的方法，特别是有关软件项目计划和软件质量控制方面的先进方法，并提供了很多练习来帮助读者掌握这些方法。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总结</a:t>
            </a:r>
            <a:endParaRPr lang="zh-CN" altLang="en-US"/>
          </a:p>
        </p:txBody>
      </p:sp>
      <p:graphicFrame>
        <p:nvGraphicFramePr>
          <p:cNvPr id="4" name="图示 3"/>
          <p:cNvGraphicFramePr/>
          <p:nvPr/>
        </p:nvGraphicFramePr>
        <p:xfrm>
          <a:off x="1210945" y="1814830"/>
          <a:ext cx="7397750" cy="4323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8823960" y="2246630"/>
            <a:ext cx="126746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rgbClr val="FF0000"/>
                </a:solidFill>
              </a:rPr>
              <a:t>知识密度</a:t>
            </a:r>
            <a:endParaRPr lang="zh-CN" altLang="en-US" sz="4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https://github.com/5icoding/algorithm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62990" y="1812290"/>
            <a:ext cx="10065385" cy="490410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谢谢</a:t>
            </a:r>
            <a:r>
              <a:rPr lang="zh-CN" altLang="en-US"/>
              <a:t>观赏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柏拉图“洞穴思想实验”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06780" y="5720715"/>
            <a:ext cx="10447020" cy="9220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看到真实的世界后，他又回到了洞穴。但是，在适应了真实世界之后，他很难看到影子世界。由于他的困难，他受到了同辈人的严厉批评。因为他们只知道影子世界，所以他们把被释放的囚犯当作傻瓜。因为他质疑他们的世界，他们觉得受到了威胁。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38200" y="1840230"/>
            <a:ext cx="5554980" cy="33801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646545" y="1849755"/>
            <a:ext cx="4594860" cy="20300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en-US" altLang="zh-CN">
                <a:sym typeface="+mn-ea"/>
              </a:rPr>
              <a:t>         </a:t>
            </a:r>
            <a:r>
              <a:rPr lang="zh-CN" altLang="en-US">
                <a:sym typeface="+mn-ea"/>
              </a:rPr>
              <a:t>有些犯人被关在一个洞穴里。他们所能看到的只是物体投射在墙上的影子。这些东西被带着在囚犯不知道的情况下四处走动。这是囚犯的世界。他们一生都待在洞穴里，所以他们只知道这些。他们把阴影当成了现实，开始看到阴影的行为模式。他们相信他们了解真相，甚至学会预测影子会做什么。</a:t>
            </a:r>
            <a:endParaRPr lang="zh-CN" altLang="en-US"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46545" y="3938905"/>
            <a:ext cx="4594860" cy="17532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然后一个囚犯被释放了。释放后，他意识到他们所看到的只是真实物体的影子。事实上，他的整个现实是真实现实的影子，部分是由投射出影子的物体来表现的。然后，囚犯离开洞穴，第一次知道了真实的世界。太阳照亮一切，正如理性照亮事物的本质一样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师</a:t>
            </a:r>
            <a:r>
              <a:rPr lang="zh-CN" altLang="en-US"/>
              <a:t>者，所以传道授业解惑也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39495" y="1518920"/>
            <a:ext cx="3086100" cy="41376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519930" y="1518920"/>
            <a:ext cx="6833870" cy="11988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 sz="3600">
                <a:solidFill>
                  <a:srgbClr val="FF0000"/>
                </a:solidFill>
                <a:sym typeface="+mn-ea"/>
              </a:rPr>
              <a:t>人非生而知之者，孰能无惑？惑而不从师，其为惑也，终不解矣。</a:t>
            </a:r>
            <a:endParaRPr lang="zh-CN" altLang="en-US" sz="36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4519930" y="3260090"/>
            <a:ext cx="6834505" cy="25533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r>
              <a:rPr lang="zh-CN" altLang="en-US" sz="4000"/>
              <a:t>是非能自辩，</a:t>
            </a:r>
            <a:endParaRPr lang="zh-CN" altLang="en-US" sz="4000"/>
          </a:p>
          <a:p>
            <a:r>
              <a:rPr lang="zh-CN" altLang="en-US" sz="4000"/>
              <a:t>目标能自定。</a:t>
            </a:r>
            <a:endParaRPr lang="zh-CN" altLang="en-US" sz="4000"/>
          </a:p>
          <a:p>
            <a:r>
              <a:rPr lang="zh-CN" altLang="en-US" sz="4000"/>
              <a:t>疑难能自觉，</a:t>
            </a:r>
            <a:endParaRPr lang="zh-CN" altLang="en-US" sz="4000"/>
          </a:p>
          <a:p>
            <a:r>
              <a:rPr lang="zh-CN" altLang="en-US" sz="4000"/>
              <a:t>精深能自探。</a:t>
            </a:r>
            <a:endParaRPr lang="zh-CN" altLang="en-US" sz="4000"/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8347710" y="52882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------</a:t>
            </a:r>
            <a:r>
              <a:rPr lang="zh-CN" altLang="en-US"/>
              <a:t>李索</a:t>
            </a:r>
            <a:r>
              <a:rPr lang="zh-CN" altLang="en-US"/>
              <a:t>古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你</a:t>
            </a:r>
            <a:r>
              <a:rPr lang="zh-CN" altLang="en-US"/>
              <a:t>的人生中的</a:t>
            </a:r>
            <a:r>
              <a:rPr lang="zh-CN" altLang="en-US"/>
              <a:t>导师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810000" y="1953895"/>
            <a:ext cx="4572000" cy="38633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幸福的</a:t>
            </a:r>
            <a:r>
              <a:rPr lang="zh-CN" altLang="en-US"/>
              <a:t>方法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74065" y="1494155"/>
            <a:ext cx="3688715" cy="49866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801870" y="1691005"/>
            <a:ext cx="6096000" cy="11988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泰勒·本-沙哈尔博士（Tal Ben-Shahar，Ph.D.），泰勒博士毕业于哈佛大学，他拥有心理学硕士、哲学和组织行为学博士学位，10年来他专门从事个人和组织机构的优势开发、自信心，以及领袖力提升的研究。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801870" y="3010535"/>
            <a:ext cx="6096000" cy="14763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设定自我和谐的目标。</a:t>
            </a:r>
            <a:endParaRPr lang="zh-CN" altLang="en-US"/>
          </a:p>
          <a:p>
            <a:r>
              <a:rPr lang="zh-CN" altLang="en-US"/>
              <a:t>（1）长期目标：从1年到30年都可以，是有挑战性的目标，能让你发挥潜能。</a:t>
            </a:r>
            <a:endParaRPr lang="zh-CN" altLang="en-US"/>
          </a:p>
          <a:p>
            <a:r>
              <a:rPr lang="zh-CN" altLang="en-US"/>
              <a:t>（2）短期目标：是长期目标的分解。</a:t>
            </a:r>
            <a:endParaRPr lang="zh-CN" altLang="en-US"/>
          </a:p>
          <a:p>
            <a:r>
              <a:rPr lang="zh-CN" altLang="en-US"/>
              <a:t>（3）行动计划：制定计划表。让亲近的人监督。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01870" y="4607560"/>
            <a:ext cx="6096000" cy="9220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实现幸福：对于学习而言，如果任务难度高而技能不足，则我们感到焦虑；如果技能高而任务难度低，则我们感到乏味。只有在难度和技能匹配时，才可能出现福乐体验。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801870" y="5650230"/>
            <a:ext cx="6096000" cy="9220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如何寻找适合的工作：问自己三个问题：什么带给我意义？什么带给我快乐？我的优势是什么？分别写下来，并找出交集。（即我们说的找出自己的三圈交集）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>
                <a:sym typeface="+mn-ea"/>
              </a:rPr>
              <a:t>SMART原则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71285" y="2106295"/>
            <a:ext cx="4980305" cy="23069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SMART原则构成</a:t>
            </a:r>
            <a:endParaRPr lang="zh-CN" altLang="en-US"/>
          </a:p>
          <a:p>
            <a:r>
              <a:rPr lang="zh-CN" altLang="en-US"/>
              <a:t>1. 绩效指标必须是具体的（Specific）</a:t>
            </a:r>
            <a:endParaRPr lang="zh-CN" altLang="en-US"/>
          </a:p>
          <a:p>
            <a:r>
              <a:rPr lang="zh-CN" altLang="en-US"/>
              <a:t>2. 绩效指标必须是可以衡量的（Measurable）</a:t>
            </a:r>
            <a:endParaRPr lang="zh-CN" altLang="en-US"/>
          </a:p>
          <a:p>
            <a:r>
              <a:rPr lang="zh-CN" altLang="en-US"/>
              <a:t>3. 绩效指标必须是可以达到的（Attainable）</a:t>
            </a:r>
            <a:endParaRPr lang="zh-CN" altLang="en-US"/>
          </a:p>
          <a:p>
            <a:r>
              <a:rPr lang="zh-CN" altLang="en-US"/>
              <a:t>4. 绩效指标是要与其他目标具有一定的相关性(Relevant)</a:t>
            </a:r>
            <a:endParaRPr lang="zh-CN" altLang="en-US"/>
          </a:p>
          <a:p>
            <a:r>
              <a:rPr lang="zh-CN" altLang="en-US"/>
              <a:t>5. 绩效指标必须具有明确的截止期限（Time-bound）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87680" y="1691005"/>
            <a:ext cx="5761355" cy="37998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OKR和KPI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63625" y="1548765"/>
            <a:ext cx="9768840" cy="6451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KPI(或关键绩效指标)是以预定义的方式衡量并在固定时期(频率)内进行审查以监控(衡量)活动、项目、员工、团队或组织的成功的绩效指标(指标) .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63625" y="2539365"/>
            <a:ext cx="9768840" cy="6451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OKR(或目标关键结果)是领先的科技公司(如谷歌、英特尔、亚马逊)使用的目标设定框架，通过实现一组称为关键结果的预定义指标，将他们的努力与目标(大目标)保持一致。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363210" y="3397250"/>
            <a:ext cx="5469255" cy="14763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KPI 有四个组成部分——度量、目标、数据源和频率。</a:t>
            </a:r>
            <a:endParaRPr lang="zh-CN" altLang="en-US"/>
          </a:p>
          <a:p>
            <a:r>
              <a:rPr lang="zh-CN" altLang="en-US"/>
              <a:t>· 测量 - 定义您要测量的内容</a:t>
            </a:r>
            <a:endParaRPr lang="zh-CN" altLang="en-US"/>
          </a:p>
          <a:p>
            <a:r>
              <a:rPr lang="zh-CN" altLang="en-US"/>
              <a:t>· 目标 - 您想要实现的 Measure 的值</a:t>
            </a:r>
            <a:endParaRPr lang="zh-CN" altLang="en-US"/>
          </a:p>
          <a:p>
            <a:r>
              <a:rPr lang="zh-CN" altLang="en-US"/>
              <a:t>· 数据源 - 您将从哪里收集 KPI 的数据</a:t>
            </a:r>
            <a:endParaRPr lang="zh-CN" altLang="en-US"/>
          </a:p>
          <a:p>
            <a:r>
              <a:rPr lang="zh-CN" altLang="en-US"/>
              <a:t>· 频率 - 您将多久监控一次 KPI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63625" y="3397250"/>
            <a:ext cx="4037965" cy="23069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目标和关键结果 (OKR) 框架由两部分组成 - 目标和关键结果。</a:t>
            </a:r>
            <a:endParaRPr lang="zh-CN" altLang="en-US"/>
          </a:p>
          <a:p>
            <a:r>
              <a:rPr lang="zh-CN" altLang="en-US"/>
              <a:t>目标定义了你想去的地方。它们应该是雄心勃勃、具体且有时限的目标，以激励员工推动公司向前发展。目标通常每季度或每年确定一次。</a:t>
            </a:r>
            <a:endParaRPr lang="zh-CN" altLang="en-US"/>
          </a:p>
          <a:p>
            <a:r>
              <a:rPr lang="zh-CN" altLang="en-US"/>
              <a:t>关键结果(指标)=您必须获得哪些指标才能实现目标?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063625" y="5916930"/>
            <a:ext cx="9768840" cy="3683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https://baijiahao.baidu.com/s?id=1724885548754107250&amp;wfr=spider&amp;for=pc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  <p:tag name="KSO_WM_UNIT_PLACING_PICTURE_USER_VIEWPORT" val="{&quot;height&quot;:6516,&quot;width&quot;:4860}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COMMONDATA" val="eyJoZGlkIjoiYjM4MzE4ZTQxYzBjYzdiZDFkYjJlMTAzNDNjNDM0M2MifQ=="/>
  <p:tag name="KSO_WPP_MARK_KEY" val="e2967b06-a0d7-413c-9298-a4300e2ec4f5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TABLE_BEAUTIFY" val="smartTable{f644d1d9-0c7d-4764-90bd-9ba05ee67a0f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4203</Words>
  <Application>WPS 演示</Application>
  <PresentationFormat>宽屏</PresentationFormat>
  <Paragraphs>255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4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第五节  真正的旅途</vt:lpstr>
      <vt:lpstr>一、杂感</vt:lpstr>
      <vt:lpstr>狂泉</vt:lpstr>
      <vt:lpstr>PowerPoint 演示文稿</vt:lpstr>
      <vt:lpstr>师者，所以传道授业解惑也</vt:lpstr>
      <vt:lpstr>人生中的导师</vt:lpstr>
      <vt:lpstr>幸福的方法</vt:lpstr>
      <vt:lpstr>SMART原则</vt:lpstr>
      <vt:lpstr>OKR和KPI</vt:lpstr>
      <vt:lpstr>我的OKR和KPI</vt:lpstr>
      <vt:lpstr>你的OKR和KPI</vt:lpstr>
      <vt:lpstr>二、算法</vt:lpstr>
      <vt:lpstr>算法的由来</vt:lpstr>
      <vt:lpstr>算法的编程目标</vt:lpstr>
      <vt:lpstr>算法的再解释--苹果 playground</vt:lpstr>
      <vt:lpstr>怎样写一个解释器</vt:lpstr>
      <vt:lpstr>现代算法</vt:lpstr>
      <vt:lpstr>PowerPoint 演示文稿</vt:lpstr>
      <vt:lpstr>三、现实中的学习</vt:lpstr>
      <vt:lpstr>未来已来</vt:lpstr>
      <vt:lpstr>邓肯-克鲁格效应</vt:lpstr>
      <vt:lpstr>德雷福斯模型</vt:lpstr>
      <vt:lpstr>协同开发过程模型</vt:lpstr>
      <vt:lpstr>UML-统一建模语言</vt:lpstr>
      <vt:lpstr>PowerPoint 演示文稿</vt:lpstr>
      <vt:lpstr>第一节 测试</vt:lpstr>
      <vt:lpstr>第三节 测试</vt:lpstr>
      <vt:lpstr>视频链接</vt:lpstr>
      <vt:lpstr>第三节 测试</vt:lpstr>
      <vt:lpstr>代码例子</vt:lpstr>
      <vt:lpstr>算法水平进级的算法和顺序</vt:lpstr>
      <vt:lpstr>考核标准</vt:lpstr>
      <vt:lpstr>第一个目的</vt:lpstr>
      <vt:lpstr>个体软件开发过程</vt:lpstr>
      <vt:lpstr>总结</vt:lpstr>
      <vt:lpstr>https://github.com/5icoding/algorithm</vt:lpstr>
      <vt:lpstr>谢谢观赏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陈军</dc:creator>
  <cp:lastModifiedBy>陈军</cp:lastModifiedBy>
  <cp:revision>197</cp:revision>
  <dcterms:created xsi:type="dcterms:W3CDTF">2023-03-16T10:39:00Z</dcterms:created>
  <dcterms:modified xsi:type="dcterms:W3CDTF">2023-03-16T12:32:28Z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3FFD5425239246B2823C1CD089709D0A</vt:lpwstr>
  </property>
  <property fmtid="{D5CDD505-2E9C-101B-9397-08002B2CF9AE}" pid="3" name="KSOProductBuildVer">
    <vt:lpwstr>2052-11.1.0.13703</vt:lpwstr>
  </property>
</Properties>
</file>

<file path=docProps/thumbnail.jpeg>
</file>